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"/>
  </p:notesMasterIdLst>
  <p:sldIdLst>
    <p:sldId id="257" r:id="rId2"/>
    <p:sldId id="258" r:id="rId3"/>
    <p:sldId id="259" r:id="rId4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99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060" autoAdjust="0"/>
  </p:normalViewPr>
  <p:slideViewPr>
    <p:cSldViewPr>
      <p:cViewPr>
        <p:scale>
          <a:sx n="96" d="100"/>
          <a:sy n="96" d="100"/>
        </p:scale>
        <p:origin x="3024" y="-154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8E0810-78FF-4674-B54B-176B782BA02A}" type="datetimeFigureOut">
              <a:rPr lang="pt-BR" smtClean="0"/>
              <a:t>16/11/2014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2D7105-1EEA-474D-9E50-33C793F7AEB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915965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807E2-34EF-4270-8362-89FE7BF44643}" type="datetimeFigureOut">
              <a:rPr lang="pt-BR" smtClean="0"/>
              <a:t>16/11/2014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ABD57-8CFF-4887-9E53-1AD85C31FDE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138388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807E2-34EF-4270-8362-89FE7BF44643}" type="datetimeFigureOut">
              <a:rPr lang="pt-BR" smtClean="0"/>
              <a:t>16/11/2014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ABD57-8CFF-4887-9E53-1AD85C31FDE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710295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807E2-34EF-4270-8362-89FE7BF44643}" type="datetimeFigureOut">
              <a:rPr lang="pt-BR" smtClean="0"/>
              <a:t>16/11/2014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ABD57-8CFF-4887-9E53-1AD85C31FDE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451638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807E2-34EF-4270-8362-89FE7BF44643}" type="datetimeFigureOut">
              <a:rPr lang="pt-BR" smtClean="0"/>
              <a:t>16/11/2014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ABD57-8CFF-4887-9E53-1AD85C31FDE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459048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807E2-34EF-4270-8362-89FE7BF44643}" type="datetimeFigureOut">
              <a:rPr lang="pt-BR" smtClean="0"/>
              <a:t>16/11/2014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ABD57-8CFF-4887-9E53-1AD85C31FDE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666290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2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1" y="1600202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807E2-34EF-4270-8362-89FE7BF44643}" type="datetimeFigureOut">
              <a:rPr lang="pt-BR" smtClean="0"/>
              <a:t>16/11/2014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ABD57-8CFF-4887-9E53-1AD85C31FDE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303274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807E2-34EF-4270-8362-89FE7BF44643}" type="datetimeFigureOut">
              <a:rPr lang="pt-BR" smtClean="0"/>
              <a:t>16/11/2014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ABD57-8CFF-4887-9E53-1AD85C31FDE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807738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807E2-34EF-4270-8362-89FE7BF44643}" type="datetimeFigureOut">
              <a:rPr lang="pt-BR" smtClean="0"/>
              <a:t>16/11/2014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ABD57-8CFF-4887-9E53-1AD85C31FDE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602628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807E2-34EF-4270-8362-89FE7BF44643}" type="datetimeFigureOut">
              <a:rPr lang="pt-BR" smtClean="0"/>
              <a:t>16/11/2014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ABD57-8CFF-4887-9E53-1AD85C31FDE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36097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807E2-34EF-4270-8362-89FE7BF44643}" type="datetimeFigureOut">
              <a:rPr lang="pt-BR" smtClean="0"/>
              <a:t>16/11/2014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ABD57-8CFF-4887-9E53-1AD85C31FDE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500999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807E2-34EF-4270-8362-89FE7BF44643}" type="datetimeFigureOut">
              <a:rPr lang="pt-BR" smtClean="0"/>
              <a:t>16/11/2014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ABD57-8CFF-4887-9E53-1AD85C31FDE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958710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1807E2-34EF-4270-8362-89FE7BF44643}" type="datetimeFigureOut">
              <a:rPr lang="pt-BR" smtClean="0"/>
              <a:t>16/11/2014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DABD57-8CFF-4887-9E53-1AD85C31FDE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737885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13" Type="http://schemas.openxmlformats.org/officeDocument/2006/relationships/image" Target="../media/image10.png"/><Relationship Id="rId18" Type="http://schemas.openxmlformats.org/officeDocument/2006/relationships/image" Target="../media/image13.jpeg"/><Relationship Id="rId26" Type="http://schemas.openxmlformats.org/officeDocument/2006/relationships/image" Target="../media/image19.PNG"/><Relationship Id="rId3" Type="http://schemas.openxmlformats.org/officeDocument/2006/relationships/image" Target="../media/image2.png"/><Relationship Id="rId21" Type="http://schemas.openxmlformats.org/officeDocument/2006/relationships/image" Target="../media/image16.png"/><Relationship Id="rId7" Type="http://schemas.microsoft.com/office/2007/relationships/hdphoto" Target="../media/hdphoto1.wdp"/><Relationship Id="rId12" Type="http://schemas.microsoft.com/office/2007/relationships/hdphoto" Target="../media/hdphoto2.wdp"/><Relationship Id="rId17" Type="http://schemas.openxmlformats.org/officeDocument/2006/relationships/image" Target="../media/image12.jpg"/><Relationship Id="rId25" Type="http://schemas.openxmlformats.org/officeDocument/2006/relationships/image" Target="../media/image18.PNG"/><Relationship Id="rId2" Type="http://schemas.openxmlformats.org/officeDocument/2006/relationships/image" Target="../media/image1.png"/><Relationship Id="rId16" Type="http://schemas.microsoft.com/office/2007/relationships/hdphoto" Target="../media/hdphoto4.wdp"/><Relationship Id="rId20" Type="http://schemas.openxmlformats.org/officeDocument/2006/relationships/image" Target="../media/image15.jpeg"/><Relationship Id="rId29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11" Type="http://schemas.openxmlformats.org/officeDocument/2006/relationships/image" Target="../media/image9.png"/><Relationship Id="rId24" Type="http://schemas.microsoft.com/office/2007/relationships/hdphoto" Target="../media/hdphoto6.wdp"/><Relationship Id="rId5" Type="http://schemas.openxmlformats.org/officeDocument/2006/relationships/image" Target="../media/image4.jpeg"/><Relationship Id="rId15" Type="http://schemas.openxmlformats.org/officeDocument/2006/relationships/image" Target="../media/image11.png"/><Relationship Id="rId23" Type="http://schemas.openxmlformats.org/officeDocument/2006/relationships/image" Target="../media/image17.png"/><Relationship Id="rId28" Type="http://schemas.openxmlformats.org/officeDocument/2006/relationships/image" Target="../media/image21.png"/><Relationship Id="rId10" Type="http://schemas.openxmlformats.org/officeDocument/2006/relationships/image" Target="../media/image8.png"/><Relationship Id="rId19" Type="http://schemas.openxmlformats.org/officeDocument/2006/relationships/image" Target="../media/image14.jpg"/><Relationship Id="rId4" Type="http://schemas.openxmlformats.org/officeDocument/2006/relationships/image" Target="../media/image3.png"/><Relationship Id="rId9" Type="http://schemas.openxmlformats.org/officeDocument/2006/relationships/image" Target="../media/image7.jpeg"/><Relationship Id="rId14" Type="http://schemas.microsoft.com/office/2007/relationships/hdphoto" Target="../media/hdphoto3.wdp"/><Relationship Id="rId22" Type="http://schemas.microsoft.com/office/2007/relationships/hdphoto" Target="../media/hdphoto5.wdp"/><Relationship Id="rId27" Type="http://schemas.openxmlformats.org/officeDocument/2006/relationships/image" Target="../media/image20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Retângulo 85"/>
          <p:cNvSpPr/>
          <p:nvPr/>
        </p:nvSpPr>
        <p:spPr>
          <a:xfrm>
            <a:off x="-3261766" y="-1530866"/>
            <a:ext cx="16154806" cy="22333466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r="-229306" b="-33444"/>
            </a:stretch>
          </a:blipFill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/>
          <p:cNvSpPr/>
          <p:nvPr/>
        </p:nvSpPr>
        <p:spPr>
          <a:xfrm rot="5400000">
            <a:off x="4413264" y="-364703"/>
            <a:ext cx="730727" cy="870224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4" name="Imagem 2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9715" b="54058"/>
          <a:stretch/>
        </p:blipFill>
        <p:spPr>
          <a:xfrm>
            <a:off x="192656" y="3621055"/>
            <a:ext cx="2678971" cy="934089"/>
          </a:xfrm>
          <a:prstGeom prst="rect">
            <a:avLst/>
          </a:prstGeom>
        </p:spPr>
      </p:pic>
      <p:sp>
        <p:nvSpPr>
          <p:cNvPr id="11" name="CaixaDeTexto 10"/>
          <p:cNvSpPr txBox="1"/>
          <p:nvPr/>
        </p:nvSpPr>
        <p:spPr>
          <a:xfrm>
            <a:off x="1075576" y="3782573"/>
            <a:ext cx="787466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pt-BR" i="1" dirty="0" smtClean="0">
                <a:solidFill>
                  <a:schemeClr val="bg1">
                    <a:lumMod val="85000"/>
                  </a:schemeClr>
                </a:solidFill>
              </a:rPr>
              <a:t>Obra ou Autor</a:t>
            </a:r>
            <a:endParaRPr lang="pt-BR" i="1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19" name="Imagem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156" y="3755485"/>
            <a:ext cx="547399" cy="461867"/>
          </a:xfrm>
          <a:prstGeom prst="rect">
            <a:avLst/>
          </a:prstGeom>
        </p:spPr>
      </p:pic>
      <p:sp>
        <p:nvSpPr>
          <p:cNvPr id="25" name="Triângulo retângulo 24"/>
          <p:cNvSpPr/>
          <p:nvPr/>
        </p:nvSpPr>
        <p:spPr>
          <a:xfrm>
            <a:off x="311967" y="4795321"/>
            <a:ext cx="3287853" cy="2752061"/>
          </a:xfrm>
          <a:prstGeom prst="rtTriangle">
            <a:avLst/>
          </a:prstGeom>
          <a:blipFill dpi="0"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Triângulo retângulo 28"/>
          <p:cNvSpPr/>
          <p:nvPr/>
        </p:nvSpPr>
        <p:spPr>
          <a:xfrm flipH="1" flipV="1">
            <a:off x="5774587" y="4698300"/>
            <a:ext cx="3392004" cy="2809716"/>
          </a:xfrm>
          <a:prstGeom prst="rtTriangle">
            <a:avLst/>
          </a:prstGeom>
          <a:blipFill dpi="0" rotWithShape="1"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-2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4" name="Fluxograma: Dados 33"/>
          <p:cNvSpPr/>
          <p:nvPr/>
        </p:nvSpPr>
        <p:spPr>
          <a:xfrm flipH="1">
            <a:off x="1711926" y="4691727"/>
            <a:ext cx="6252530" cy="2825041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2390"/>
              <a:gd name="connsiteY0" fmla="*/ 10000 h 10000"/>
              <a:gd name="connsiteX1" fmla="*/ 2000 w 12390"/>
              <a:gd name="connsiteY1" fmla="*/ 0 h 10000"/>
              <a:gd name="connsiteX2" fmla="*/ 12390 w 12390"/>
              <a:gd name="connsiteY2" fmla="*/ 0 h 10000"/>
              <a:gd name="connsiteX3" fmla="*/ 8000 w 12390"/>
              <a:gd name="connsiteY3" fmla="*/ 10000 h 10000"/>
              <a:gd name="connsiteX4" fmla="*/ 0 w 12390"/>
              <a:gd name="connsiteY4" fmla="*/ 10000 h 10000"/>
              <a:gd name="connsiteX0" fmla="*/ 0 w 20966"/>
              <a:gd name="connsiteY0" fmla="*/ 9849 h 10000"/>
              <a:gd name="connsiteX1" fmla="*/ 10576 w 20966"/>
              <a:gd name="connsiteY1" fmla="*/ 0 h 10000"/>
              <a:gd name="connsiteX2" fmla="*/ 20966 w 20966"/>
              <a:gd name="connsiteY2" fmla="*/ 0 h 10000"/>
              <a:gd name="connsiteX3" fmla="*/ 16576 w 20966"/>
              <a:gd name="connsiteY3" fmla="*/ 10000 h 10000"/>
              <a:gd name="connsiteX4" fmla="*/ 0 w 20966"/>
              <a:gd name="connsiteY4" fmla="*/ 9849 h 10000"/>
              <a:gd name="connsiteX0" fmla="*/ 0 w 20966"/>
              <a:gd name="connsiteY0" fmla="*/ 9849 h 10151"/>
              <a:gd name="connsiteX1" fmla="*/ 10576 w 20966"/>
              <a:gd name="connsiteY1" fmla="*/ 0 h 10151"/>
              <a:gd name="connsiteX2" fmla="*/ 20966 w 20966"/>
              <a:gd name="connsiteY2" fmla="*/ 0 h 10151"/>
              <a:gd name="connsiteX3" fmla="*/ 12851 w 20966"/>
              <a:gd name="connsiteY3" fmla="*/ 10151 h 10151"/>
              <a:gd name="connsiteX4" fmla="*/ 0 w 20966"/>
              <a:gd name="connsiteY4" fmla="*/ 9849 h 10151"/>
              <a:gd name="connsiteX0" fmla="*/ 0 w 20966"/>
              <a:gd name="connsiteY0" fmla="*/ 9849 h 10000"/>
              <a:gd name="connsiteX1" fmla="*/ 10576 w 20966"/>
              <a:gd name="connsiteY1" fmla="*/ 0 h 10000"/>
              <a:gd name="connsiteX2" fmla="*/ 20966 w 20966"/>
              <a:gd name="connsiteY2" fmla="*/ 0 h 10000"/>
              <a:gd name="connsiteX3" fmla="*/ 11305 w 20966"/>
              <a:gd name="connsiteY3" fmla="*/ 10000 h 10000"/>
              <a:gd name="connsiteX4" fmla="*/ 0 w 20966"/>
              <a:gd name="connsiteY4" fmla="*/ 9849 h 10000"/>
              <a:gd name="connsiteX0" fmla="*/ 0 w 20966"/>
              <a:gd name="connsiteY0" fmla="*/ 9849 h 10000"/>
              <a:gd name="connsiteX1" fmla="*/ 10576 w 20966"/>
              <a:gd name="connsiteY1" fmla="*/ 0 h 10000"/>
              <a:gd name="connsiteX2" fmla="*/ 20966 w 20966"/>
              <a:gd name="connsiteY2" fmla="*/ 0 h 10000"/>
              <a:gd name="connsiteX3" fmla="*/ 10532 w 20966"/>
              <a:gd name="connsiteY3" fmla="*/ 10000 h 10000"/>
              <a:gd name="connsiteX4" fmla="*/ 0 w 20966"/>
              <a:gd name="connsiteY4" fmla="*/ 9849 h 10000"/>
              <a:gd name="connsiteX0" fmla="*/ 0 w 20966"/>
              <a:gd name="connsiteY0" fmla="*/ 9849 h 9849"/>
              <a:gd name="connsiteX1" fmla="*/ 10576 w 20966"/>
              <a:gd name="connsiteY1" fmla="*/ 0 h 9849"/>
              <a:gd name="connsiteX2" fmla="*/ 20966 w 20966"/>
              <a:gd name="connsiteY2" fmla="*/ 0 h 9849"/>
              <a:gd name="connsiteX3" fmla="*/ 9688 w 20966"/>
              <a:gd name="connsiteY3" fmla="*/ 9849 h 9849"/>
              <a:gd name="connsiteX4" fmla="*/ 0 w 20966"/>
              <a:gd name="connsiteY4" fmla="*/ 9849 h 9849"/>
              <a:gd name="connsiteX0" fmla="*/ 0 w 10000"/>
              <a:gd name="connsiteY0" fmla="*/ 10000 h 10077"/>
              <a:gd name="connsiteX1" fmla="*/ 5044 w 10000"/>
              <a:gd name="connsiteY1" fmla="*/ 0 h 10077"/>
              <a:gd name="connsiteX2" fmla="*/ 10000 w 10000"/>
              <a:gd name="connsiteY2" fmla="*/ 0 h 10077"/>
              <a:gd name="connsiteX3" fmla="*/ 4755 w 10000"/>
              <a:gd name="connsiteY3" fmla="*/ 10077 h 10077"/>
              <a:gd name="connsiteX4" fmla="*/ 0 w 10000"/>
              <a:gd name="connsiteY4" fmla="*/ 10000 h 10077"/>
              <a:gd name="connsiteX0" fmla="*/ 0 w 10000"/>
              <a:gd name="connsiteY0" fmla="*/ 10000 h 10077"/>
              <a:gd name="connsiteX1" fmla="*/ 5178 w 10000"/>
              <a:gd name="connsiteY1" fmla="*/ 0 h 10077"/>
              <a:gd name="connsiteX2" fmla="*/ 10000 w 10000"/>
              <a:gd name="connsiteY2" fmla="*/ 0 h 10077"/>
              <a:gd name="connsiteX3" fmla="*/ 4755 w 10000"/>
              <a:gd name="connsiteY3" fmla="*/ 10077 h 10077"/>
              <a:gd name="connsiteX4" fmla="*/ 0 w 10000"/>
              <a:gd name="connsiteY4" fmla="*/ 10000 h 10077"/>
              <a:gd name="connsiteX0" fmla="*/ 0 w 10000"/>
              <a:gd name="connsiteY0" fmla="*/ 10028 h 10105"/>
              <a:gd name="connsiteX1" fmla="*/ 5128 w 10000"/>
              <a:gd name="connsiteY1" fmla="*/ 0 h 10105"/>
              <a:gd name="connsiteX2" fmla="*/ 10000 w 10000"/>
              <a:gd name="connsiteY2" fmla="*/ 28 h 10105"/>
              <a:gd name="connsiteX3" fmla="*/ 4755 w 10000"/>
              <a:gd name="connsiteY3" fmla="*/ 10105 h 10105"/>
              <a:gd name="connsiteX4" fmla="*/ 0 w 10000"/>
              <a:gd name="connsiteY4" fmla="*/ 10028 h 10105"/>
              <a:gd name="connsiteX0" fmla="*/ 0 w 10087"/>
              <a:gd name="connsiteY0" fmla="*/ 10113 h 10113"/>
              <a:gd name="connsiteX1" fmla="*/ 5215 w 10087"/>
              <a:gd name="connsiteY1" fmla="*/ 0 h 10113"/>
              <a:gd name="connsiteX2" fmla="*/ 10087 w 10087"/>
              <a:gd name="connsiteY2" fmla="*/ 28 h 10113"/>
              <a:gd name="connsiteX3" fmla="*/ 4842 w 10087"/>
              <a:gd name="connsiteY3" fmla="*/ 10105 h 10113"/>
              <a:gd name="connsiteX4" fmla="*/ 0 w 10087"/>
              <a:gd name="connsiteY4" fmla="*/ 10113 h 10113"/>
              <a:gd name="connsiteX0" fmla="*/ 0 w 10087"/>
              <a:gd name="connsiteY0" fmla="*/ 10113 h 10113"/>
              <a:gd name="connsiteX1" fmla="*/ 5215 w 10087"/>
              <a:gd name="connsiteY1" fmla="*/ 0 h 10113"/>
              <a:gd name="connsiteX2" fmla="*/ 10087 w 10087"/>
              <a:gd name="connsiteY2" fmla="*/ 28 h 10113"/>
              <a:gd name="connsiteX3" fmla="*/ 4892 w 10087"/>
              <a:gd name="connsiteY3" fmla="*/ 10105 h 10113"/>
              <a:gd name="connsiteX4" fmla="*/ 0 w 10087"/>
              <a:gd name="connsiteY4" fmla="*/ 10113 h 101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87" h="10113">
                <a:moveTo>
                  <a:pt x="0" y="10113"/>
                </a:moveTo>
                <a:lnTo>
                  <a:pt x="5215" y="0"/>
                </a:lnTo>
                <a:lnTo>
                  <a:pt x="10087" y="28"/>
                </a:lnTo>
                <a:lnTo>
                  <a:pt x="4892" y="10105"/>
                </a:lnTo>
                <a:lnTo>
                  <a:pt x="0" y="10113"/>
                </a:lnTo>
                <a:close/>
              </a:path>
            </a:pathLst>
          </a:custGeom>
          <a:blipFill dpi="0" rotWithShape="1">
            <a:blip r:embed="rId8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CaixaDeTexto 39"/>
          <p:cNvSpPr txBox="1"/>
          <p:nvPr/>
        </p:nvSpPr>
        <p:spPr>
          <a:xfrm rot="1863559">
            <a:off x="6602288" y="5417613"/>
            <a:ext cx="2688303" cy="993113"/>
          </a:xfrm>
          <a:prstGeom prst="rect">
            <a:avLst/>
          </a:prstGeom>
          <a:noFill/>
        </p:spPr>
        <p:txBody>
          <a:bodyPr wrap="square" rtlCol="0">
            <a:prstTxWarp prst="textSlantDown">
              <a:avLst>
                <a:gd name="adj" fmla="val 52630"/>
              </a:avLst>
            </a:prstTxWarp>
            <a:spAutoFit/>
          </a:bodyPr>
          <a:lstStyle/>
          <a:p>
            <a:r>
              <a:rPr lang="pt-BR" sz="1000" dirty="0" smtClean="0">
                <a:solidFill>
                  <a:schemeClr val="bg1"/>
                </a:solidFill>
                <a:latin typeface="Nueva Std" pitchFamily="34" charset="0"/>
              </a:rPr>
              <a:t>Leitores</a:t>
            </a:r>
            <a:endParaRPr lang="pt-BR" sz="1000" dirty="0">
              <a:solidFill>
                <a:schemeClr val="bg1"/>
              </a:solidFill>
              <a:latin typeface="Nueva Std" pitchFamily="34" charset="0"/>
            </a:endParaRPr>
          </a:p>
        </p:txBody>
      </p:sp>
      <p:sp>
        <p:nvSpPr>
          <p:cNvPr id="41" name="CaixaDeTexto 40"/>
          <p:cNvSpPr txBox="1"/>
          <p:nvPr/>
        </p:nvSpPr>
        <p:spPr>
          <a:xfrm rot="1780386">
            <a:off x="3411799" y="5563142"/>
            <a:ext cx="3354380" cy="1216416"/>
          </a:xfrm>
          <a:prstGeom prst="rect">
            <a:avLst/>
          </a:prstGeom>
          <a:noFill/>
        </p:spPr>
        <p:txBody>
          <a:bodyPr wrap="square" rtlCol="0">
            <a:prstTxWarp prst="textSlantDown">
              <a:avLst>
                <a:gd name="adj" fmla="val 52630"/>
              </a:avLst>
            </a:prstTxWarp>
            <a:spAutoFit/>
          </a:bodyPr>
          <a:lstStyle/>
          <a:p>
            <a:r>
              <a:rPr lang="pt-BR" sz="1000" dirty="0" smtClean="0">
                <a:solidFill>
                  <a:schemeClr val="bg1"/>
                </a:solidFill>
                <a:latin typeface="Nueva Std" pitchFamily="34" charset="0"/>
              </a:rPr>
              <a:t>Novas Adições</a:t>
            </a:r>
            <a:endParaRPr lang="pt-BR" sz="1000" dirty="0">
              <a:solidFill>
                <a:schemeClr val="bg1"/>
              </a:solidFill>
              <a:latin typeface="Nueva Std" pitchFamily="34" charset="0"/>
            </a:endParaRPr>
          </a:p>
        </p:txBody>
      </p:sp>
      <p:sp>
        <p:nvSpPr>
          <p:cNvPr id="42" name="CaixaDeTexto 41"/>
          <p:cNvSpPr txBox="1"/>
          <p:nvPr/>
        </p:nvSpPr>
        <p:spPr>
          <a:xfrm rot="1323613">
            <a:off x="970445" y="6186240"/>
            <a:ext cx="1970893" cy="993113"/>
          </a:xfrm>
          <a:prstGeom prst="rect">
            <a:avLst/>
          </a:prstGeom>
          <a:noFill/>
        </p:spPr>
        <p:txBody>
          <a:bodyPr wrap="square" rtlCol="0">
            <a:prstTxWarp prst="textSlantDown">
              <a:avLst>
                <a:gd name="adj" fmla="val 52630"/>
              </a:avLst>
            </a:prstTxWarp>
            <a:spAutoFit/>
          </a:bodyPr>
          <a:lstStyle/>
          <a:p>
            <a:r>
              <a:rPr lang="pt-BR" sz="1000" dirty="0" smtClean="0">
                <a:solidFill>
                  <a:schemeClr val="bg1"/>
                </a:solidFill>
                <a:latin typeface="Nueva Std" pitchFamily="34" charset="0"/>
              </a:rPr>
              <a:t>Acervo</a:t>
            </a:r>
            <a:endParaRPr lang="pt-BR" sz="1000" dirty="0">
              <a:solidFill>
                <a:schemeClr val="bg1"/>
              </a:solidFill>
              <a:latin typeface="Nueva Std" pitchFamily="34" charset="0"/>
            </a:endParaRPr>
          </a:p>
        </p:txBody>
      </p:sp>
      <p:sp>
        <p:nvSpPr>
          <p:cNvPr id="88" name="Triângulo retângulo 87"/>
          <p:cNvSpPr/>
          <p:nvPr/>
        </p:nvSpPr>
        <p:spPr>
          <a:xfrm rot="18634357" flipH="1">
            <a:off x="8416950" y="4467497"/>
            <a:ext cx="3287853" cy="2752061"/>
          </a:xfrm>
          <a:prstGeom prst="rtTriangle">
            <a:avLst/>
          </a:prstGeom>
          <a:blipFill dpi="0"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0" name="Fluxograma: Processo 89"/>
          <p:cNvSpPr/>
          <p:nvPr/>
        </p:nvSpPr>
        <p:spPr>
          <a:xfrm>
            <a:off x="259604" y="-1107504"/>
            <a:ext cx="12423720" cy="3945588"/>
          </a:xfrm>
          <a:prstGeom prst="flowChartProcess">
            <a:avLst/>
          </a:prstGeom>
          <a:solidFill>
            <a:schemeClr val="tx1">
              <a:lumMod val="95000"/>
              <a:lumOff val="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7" name="Fluxograma: Armazenamento de acesso direto 76"/>
          <p:cNvSpPr/>
          <p:nvPr/>
        </p:nvSpPr>
        <p:spPr>
          <a:xfrm>
            <a:off x="10070057" y="5153878"/>
            <a:ext cx="1311809" cy="320317"/>
          </a:xfrm>
          <a:prstGeom prst="flowChartMagneticDrum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9" name="Imagem 68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14" t="-57859" r="-183715" b="7043"/>
          <a:stretch/>
        </p:blipFill>
        <p:spPr>
          <a:xfrm>
            <a:off x="-2989234" y="-3843808"/>
            <a:ext cx="10953690" cy="6681892"/>
          </a:xfrm>
          <a:prstGeom prst="snip2DiagRect">
            <a:avLst/>
          </a:prstGeom>
        </p:spPr>
      </p:pic>
      <p:pic>
        <p:nvPicPr>
          <p:cNvPr id="70" name="Imagem 69"/>
          <p:cNvPicPr>
            <a:picLocks noChangeAspect="1"/>
          </p:cNvPicPr>
          <p:nvPr/>
        </p:nvPicPr>
        <p:blipFill rotWithShape="1"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7373" b="37470" l="45097" r="99939">
                        <a14:foregroundMark x1="84080" y1="27119" x2="96368" y2="26877"/>
                        <a14:foregroundMark x1="76877" y1="27724" x2="82567" y2="22215"/>
                        <a14:foregroundMark x1="69492" y1="22034" x2="81114" y2="21368"/>
                        <a14:foregroundMark x1="76029" y1="19068" x2="79843" y2="18644"/>
                        <a14:backgroundMark x1="56780" y1="29419" x2="67797" y2="29600"/>
                        <a14:backgroundMark x1="46186" y1="29419" x2="45157" y2="29600"/>
                        <a14:backgroundMark x1="48305" y1="29419" x2="50424" y2="28995"/>
                        <a14:backgroundMark x1="59927" y1="25424" x2="66949" y2="25424"/>
                        <a14:backgroundMark x1="66949" y1="25424" x2="70097" y2="25182"/>
                        <a14:backgroundMark x1="68826" y1="29600" x2="71368" y2="29600"/>
                        <a14:backgroundMark x1="58475" y1="20339" x2="58475" y2="17978"/>
                        <a14:backgroundMark x1="51029" y1="33838" x2="54843" y2="3129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7815" t="15054" b="61693"/>
          <a:stretch/>
        </p:blipFill>
        <p:spPr>
          <a:xfrm>
            <a:off x="10045209" y="5665064"/>
            <a:ext cx="417834" cy="797363"/>
          </a:xfrm>
          <a:prstGeom prst="rect">
            <a:avLst/>
          </a:prstGeom>
        </p:spPr>
      </p:pic>
      <p:pic>
        <p:nvPicPr>
          <p:cNvPr id="72" name="Imagem 71"/>
          <p:cNvPicPr>
            <a:picLocks noChangeAspect="1"/>
          </p:cNvPicPr>
          <p:nvPr/>
        </p:nvPicPr>
        <p:blipFill rotWithShape="1"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40175" b="55950" l="68586" r="8012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7144" t="38203" r="18438" b="42078"/>
          <a:stretch/>
        </p:blipFill>
        <p:spPr>
          <a:xfrm>
            <a:off x="10741288" y="4928390"/>
            <a:ext cx="798659" cy="782521"/>
          </a:xfrm>
          <a:prstGeom prst="rect">
            <a:avLst/>
          </a:prstGeom>
        </p:spPr>
      </p:pic>
      <p:pic>
        <p:nvPicPr>
          <p:cNvPr id="74" name="Imagem 73"/>
          <p:cNvPicPr>
            <a:picLocks noChangeAspect="1"/>
          </p:cNvPicPr>
          <p:nvPr/>
        </p:nvPicPr>
        <p:blipFill rotWithShape="1">
          <a:blip r:embed="rId15" cstate="print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17373" b="37470" l="45097" r="99939">
                        <a14:foregroundMark x1="84080" y1="27119" x2="96368" y2="26877"/>
                        <a14:foregroundMark x1="76877" y1="27724" x2="82567" y2="22215"/>
                        <a14:foregroundMark x1="69492" y1="22034" x2="81114" y2="21368"/>
                        <a14:foregroundMark x1="76029" y1="19068" x2="79843" y2="18644"/>
                        <a14:backgroundMark x1="56780" y1="29419" x2="67797" y2="29600"/>
                        <a14:backgroundMark x1="46186" y1="29419" x2="45157" y2="29600"/>
                        <a14:backgroundMark x1="48305" y1="29419" x2="50424" y2="28995"/>
                        <a14:backgroundMark x1="59927" y1="25424" x2="66949" y2="25424"/>
                        <a14:backgroundMark x1="66949" y1="25424" x2="70097" y2="25182"/>
                        <a14:backgroundMark x1="68826" y1="29600" x2="71368" y2="29600"/>
                        <a14:backgroundMark x1="58475" y1="20339" x2="58475" y2="17978"/>
                        <a14:backgroundMark x1="51029" y1="33838" x2="54843" y2="3129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7836" t="15054" b="61693"/>
          <a:stretch/>
        </p:blipFill>
        <p:spPr>
          <a:xfrm>
            <a:off x="10235949" y="5665064"/>
            <a:ext cx="417114" cy="797363"/>
          </a:xfrm>
          <a:prstGeom prst="rect">
            <a:avLst/>
          </a:prstGeom>
        </p:spPr>
      </p:pic>
      <p:pic>
        <p:nvPicPr>
          <p:cNvPr id="75" name="Imagem 74"/>
          <p:cNvPicPr>
            <a:picLocks noChangeAspect="1"/>
          </p:cNvPicPr>
          <p:nvPr/>
        </p:nvPicPr>
        <p:blipFill rotWithShape="1">
          <a:blip r:embed="rId15" cstate="print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17373" b="37470" l="45097" r="99939">
                        <a14:foregroundMark x1="84080" y1="27119" x2="96368" y2="26877"/>
                        <a14:foregroundMark x1="76877" y1="27724" x2="82567" y2="22215"/>
                        <a14:foregroundMark x1="69492" y1="22034" x2="81114" y2="21368"/>
                        <a14:foregroundMark x1="76029" y1="19068" x2="79843" y2="18644"/>
                        <a14:backgroundMark x1="56780" y1="29419" x2="67797" y2="29600"/>
                        <a14:backgroundMark x1="46186" y1="29419" x2="45157" y2="29600"/>
                        <a14:backgroundMark x1="48305" y1="29419" x2="50424" y2="28995"/>
                        <a14:backgroundMark x1="59927" y1="25424" x2="66949" y2="25424"/>
                        <a14:backgroundMark x1="66949" y1="25424" x2="70097" y2="25182"/>
                        <a14:backgroundMark x1="68826" y1="29600" x2="71368" y2="29600"/>
                        <a14:backgroundMark x1="58475" y1="20339" x2="58475" y2="17978"/>
                        <a14:backgroundMark x1="51029" y1="33838" x2="54843" y2="3129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7836" t="15054" b="61693"/>
          <a:stretch/>
        </p:blipFill>
        <p:spPr>
          <a:xfrm>
            <a:off x="10603116" y="5665063"/>
            <a:ext cx="417114" cy="797363"/>
          </a:xfrm>
          <a:prstGeom prst="rect">
            <a:avLst/>
          </a:prstGeom>
        </p:spPr>
      </p:pic>
      <p:pic>
        <p:nvPicPr>
          <p:cNvPr id="76" name="Imagem 75"/>
          <p:cNvPicPr>
            <a:picLocks noChangeAspect="1"/>
          </p:cNvPicPr>
          <p:nvPr/>
        </p:nvPicPr>
        <p:blipFill rotWithShape="1">
          <a:blip r:embed="rId15" cstate="print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17373" b="37470" l="45097" r="99939">
                        <a14:foregroundMark x1="84080" y1="27119" x2="96368" y2="26877"/>
                        <a14:foregroundMark x1="76877" y1="27724" x2="82567" y2="22215"/>
                        <a14:foregroundMark x1="69492" y1="22034" x2="81114" y2="21368"/>
                        <a14:foregroundMark x1="76029" y1="19068" x2="79843" y2="18644"/>
                        <a14:backgroundMark x1="56780" y1="29419" x2="67797" y2="29600"/>
                        <a14:backgroundMark x1="46186" y1="29419" x2="45157" y2="29600"/>
                        <a14:backgroundMark x1="48305" y1="29419" x2="50424" y2="28995"/>
                        <a14:backgroundMark x1="59927" y1="25424" x2="66949" y2="25424"/>
                        <a14:backgroundMark x1="66949" y1="25424" x2="70097" y2="25182"/>
                        <a14:backgroundMark x1="68826" y1="29600" x2="71368" y2="29600"/>
                        <a14:backgroundMark x1="58475" y1="20339" x2="58475" y2="17978"/>
                        <a14:backgroundMark x1="51029" y1="33838" x2="54843" y2="3129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7836" t="15054" b="61693"/>
          <a:stretch/>
        </p:blipFill>
        <p:spPr>
          <a:xfrm>
            <a:off x="11014094" y="5665064"/>
            <a:ext cx="417114" cy="797363"/>
          </a:xfrm>
          <a:prstGeom prst="rect">
            <a:avLst/>
          </a:prstGeom>
        </p:spPr>
      </p:pic>
      <p:sp>
        <p:nvSpPr>
          <p:cNvPr id="73" name="CaixaDeTexto 72"/>
          <p:cNvSpPr txBox="1"/>
          <p:nvPr/>
        </p:nvSpPr>
        <p:spPr>
          <a:xfrm>
            <a:off x="10012938" y="5843837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Cadastre-se</a:t>
            </a:r>
            <a:endParaRPr lang="pt-BR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78" name="CaixaDeTexto 77"/>
          <p:cNvSpPr txBox="1"/>
          <p:nvPr/>
        </p:nvSpPr>
        <p:spPr>
          <a:xfrm>
            <a:off x="10045209" y="5144245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Entrar</a:t>
            </a:r>
            <a:endParaRPr lang="pt-BR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79" name="CaixaDeTexto 78"/>
          <p:cNvSpPr txBox="1"/>
          <p:nvPr/>
        </p:nvSpPr>
        <p:spPr>
          <a:xfrm>
            <a:off x="10302773" y="5474195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>
                <a:solidFill>
                  <a:schemeClr val="bg1"/>
                </a:solidFill>
              </a:rPr>
              <a:t>ou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83" name="Canto dobrado 82"/>
          <p:cNvSpPr/>
          <p:nvPr/>
        </p:nvSpPr>
        <p:spPr>
          <a:xfrm>
            <a:off x="-2844365" y="4199973"/>
            <a:ext cx="2631589" cy="7952495"/>
          </a:xfrm>
          <a:prstGeom prst="foldedCorner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5" name="CaixaDeTexto 84"/>
          <p:cNvSpPr txBox="1"/>
          <p:nvPr/>
        </p:nvSpPr>
        <p:spPr>
          <a:xfrm>
            <a:off x="-2844365" y="3701932"/>
            <a:ext cx="266071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>
                <a:latin typeface="Aharoni" panose="02010803020104030203" pitchFamily="2" charset="-79"/>
                <a:cs typeface="Aharoni" panose="02010803020104030203" pitchFamily="2" charset="-79"/>
              </a:rPr>
              <a:t>Orelha</a:t>
            </a:r>
            <a:endParaRPr lang="pt-BR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94" name="CaixaDeTexto 93"/>
          <p:cNvSpPr txBox="1"/>
          <p:nvPr/>
        </p:nvSpPr>
        <p:spPr>
          <a:xfrm>
            <a:off x="311966" y="8067810"/>
            <a:ext cx="11898978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pt-BR" sz="3600" dirty="0" smtClean="0">
                <a:latin typeface="Aharoni" panose="02010803020104030203" pitchFamily="2" charset="-79"/>
                <a:cs typeface="Aharoni" panose="02010803020104030203" pitchFamily="2" charset="-79"/>
              </a:rPr>
              <a:t>+ Recomendados</a:t>
            </a:r>
            <a:endParaRPr lang="pt-BR" sz="36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95" name="Imagem 94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8537" y="9039221"/>
            <a:ext cx="2152740" cy="3072548"/>
          </a:xfrm>
          <a:prstGeom prst="rect">
            <a:avLst/>
          </a:prstGeom>
        </p:spPr>
      </p:pic>
      <p:pic>
        <p:nvPicPr>
          <p:cNvPr id="96" name="Imagem 95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985" y="9045304"/>
            <a:ext cx="2167790" cy="3107165"/>
          </a:xfrm>
          <a:prstGeom prst="rect">
            <a:avLst/>
          </a:prstGeom>
        </p:spPr>
      </p:pic>
      <p:pic>
        <p:nvPicPr>
          <p:cNvPr id="98" name="Imagem 97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7714" y="9034386"/>
            <a:ext cx="2154168" cy="3077383"/>
          </a:xfrm>
          <a:prstGeom prst="rect">
            <a:avLst/>
          </a:prstGeom>
        </p:spPr>
      </p:pic>
      <p:pic>
        <p:nvPicPr>
          <p:cNvPr id="99" name="Imagem 98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1042" y="9078643"/>
            <a:ext cx="2123621" cy="3040485"/>
          </a:xfrm>
          <a:prstGeom prst="rect">
            <a:avLst/>
          </a:prstGeom>
        </p:spPr>
      </p:pic>
      <p:grpSp>
        <p:nvGrpSpPr>
          <p:cNvPr id="106" name="Grupo 105"/>
          <p:cNvGrpSpPr/>
          <p:nvPr/>
        </p:nvGrpSpPr>
        <p:grpSpPr>
          <a:xfrm>
            <a:off x="-2773702" y="13254364"/>
            <a:ext cx="3781798" cy="1296226"/>
            <a:chOff x="-6737219" y="2834935"/>
            <a:chExt cx="3781798" cy="1296226"/>
          </a:xfrm>
        </p:grpSpPr>
        <p:grpSp>
          <p:nvGrpSpPr>
            <p:cNvPr id="105" name="Grupo 104"/>
            <p:cNvGrpSpPr/>
            <p:nvPr/>
          </p:nvGrpSpPr>
          <p:grpSpPr>
            <a:xfrm>
              <a:off x="-6737219" y="2834935"/>
              <a:ext cx="3781798" cy="1296226"/>
              <a:chOff x="-6647540" y="1652052"/>
              <a:chExt cx="3781798" cy="1296226"/>
            </a:xfrm>
          </p:grpSpPr>
          <p:pic>
            <p:nvPicPr>
              <p:cNvPr id="100" name="Imagem 99"/>
              <p:cNvPicPr>
                <a:picLocks noChangeAspect="1"/>
              </p:cNvPicPr>
              <p:nvPr/>
            </p:nvPicPr>
            <p:blipFill rotWithShape="1">
              <a:blip r:embed="rId21" cstate="print">
                <a:extLst>
                  <a:ext uri="{BEBA8EAE-BF5A-486C-A8C5-ECC9F3942E4B}">
                    <a14:imgProps xmlns:a14="http://schemas.microsoft.com/office/drawing/2010/main">
                      <a14:imgLayer r:embed="rId22">
                        <a14:imgEffect>
                          <a14:backgroundRemoval t="65557" b="82567" l="0" r="29177">
                            <a14:foregroundMark x1="12228" y1="77058" x2="22760" y2="74697"/>
                            <a14:foregroundMark x1="15254" y1="73305" x2="26392" y2="71671"/>
                            <a14:foregroundMark x1="5569" y1="75424" x2="17494" y2="70581"/>
                            <a14:foregroundMark x1="2906" y1="78632" x2="20944" y2="80811"/>
                            <a14:foregroundMark x1="8354" y1="76513" x2="21368" y2="77663"/>
                            <a14:foregroundMark x1="24153" y1="71973" x2="29177" y2="71550"/>
                            <a14:foregroundMark x1="15981" y1="68886" x2="20581" y2="67070"/>
                            <a14:foregroundMark x1="15981" y1="70702" x2="20400" y2="68886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64561" r="70833" b="16538"/>
              <a:stretch/>
            </p:blipFill>
            <p:spPr>
              <a:xfrm>
                <a:off x="-4865992" y="1652052"/>
                <a:ext cx="2000250" cy="1296226"/>
              </a:xfrm>
              <a:prstGeom prst="rect">
                <a:avLst/>
              </a:prstGeom>
            </p:spPr>
          </p:pic>
          <p:pic>
            <p:nvPicPr>
              <p:cNvPr id="101" name="Imagem 100"/>
              <p:cNvPicPr>
                <a:picLocks noChangeAspect="1"/>
              </p:cNvPicPr>
              <p:nvPr/>
            </p:nvPicPr>
            <p:blipFill rotWithShape="1">
              <a:blip r:embed="rId23" cstate="print">
                <a:extLst>
                  <a:ext uri="{BEBA8EAE-BF5A-486C-A8C5-ECC9F3942E4B}">
                    <a14:imgProps xmlns:a14="http://schemas.microsoft.com/office/drawing/2010/main">
                      <a14:imgLayer r:embed="rId24">
                        <a14:imgEffect>
                          <a14:backgroundRemoval t="65557" b="82567" l="0" r="29177">
                            <a14:foregroundMark x1="12228" y1="77058" x2="22760" y2="74697"/>
                            <a14:foregroundMark x1="15254" y1="73305" x2="26392" y2="71671"/>
                            <a14:foregroundMark x1="5569" y1="75424" x2="17494" y2="70581"/>
                            <a14:foregroundMark x1="2906" y1="78632" x2="20944" y2="80811"/>
                            <a14:foregroundMark x1="8354" y1="76513" x2="21368" y2="77663"/>
                            <a14:foregroundMark x1="24153" y1="71973" x2="29177" y2="71550"/>
                            <a14:foregroundMark x1="15981" y1="68886" x2="20581" y2="67070"/>
                            <a14:foregroundMark x1="15981" y1="70702" x2="20400" y2="68886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64561" r="90335" b="16538"/>
              <a:stretch/>
            </p:blipFill>
            <p:spPr>
              <a:xfrm>
                <a:off x="-5509120" y="1652052"/>
                <a:ext cx="662800" cy="1296226"/>
              </a:xfrm>
              <a:prstGeom prst="rect">
                <a:avLst/>
              </a:prstGeom>
            </p:spPr>
          </p:pic>
          <p:pic>
            <p:nvPicPr>
              <p:cNvPr id="102" name="Imagem 101"/>
              <p:cNvPicPr>
                <a:picLocks noChangeAspect="1"/>
              </p:cNvPicPr>
              <p:nvPr/>
            </p:nvPicPr>
            <p:blipFill rotWithShape="1">
              <a:blip r:embed="rId23" cstate="print">
                <a:extLst>
                  <a:ext uri="{BEBA8EAE-BF5A-486C-A8C5-ECC9F3942E4B}">
                    <a14:imgProps xmlns:a14="http://schemas.microsoft.com/office/drawing/2010/main">
                      <a14:imgLayer r:embed="rId24">
                        <a14:imgEffect>
                          <a14:backgroundRemoval t="65557" b="82567" l="0" r="29177">
                            <a14:foregroundMark x1="12228" y1="77058" x2="22760" y2="74697"/>
                            <a14:foregroundMark x1="15254" y1="73305" x2="26392" y2="71671"/>
                            <a14:foregroundMark x1="5569" y1="75424" x2="17494" y2="70581"/>
                            <a14:foregroundMark x1="2906" y1="78632" x2="20944" y2="80811"/>
                            <a14:foregroundMark x1="8354" y1="76513" x2="21368" y2="77663"/>
                            <a14:foregroundMark x1="24153" y1="71973" x2="29177" y2="71550"/>
                            <a14:foregroundMark x1="15981" y1="68886" x2="20581" y2="67070"/>
                            <a14:foregroundMark x1="15981" y1="70702" x2="20400" y2="68886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64561" r="90335" b="16538"/>
              <a:stretch/>
            </p:blipFill>
            <p:spPr>
              <a:xfrm>
                <a:off x="-6084220" y="1652052"/>
                <a:ext cx="662800" cy="1296226"/>
              </a:xfrm>
              <a:prstGeom prst="rect">
                <a:avLst/>
              </a:prstGeom>
            </p:spPr>
          </p:pic>
          <p:pic>
            <p:nvPicPr>
              <p:cNvPr id="103" name="Imagem 102"/>
              <p:cNvPicPr>
                <a:picLocks noChangeAspect="1"/>
              </p:cNvPicPr>
              <p:nvPr/>
            </p:nvPicPr>
            <p:blipFill rotWithShape="1">
              <a:blip r:embed="rId23" cstate="print">
                <a:extLst>
                  <a:ext uri="{BEBA8EAE-BF5A-486C-A8C5-ECC9F3942E4B}">
                    <a14:imgProps xmlns:a14="http://schemas.microsoft.com/office/drawing/2010/main">
                      <a14:imgLayer r:embed="rId24">
                        <a14:imgEffect>
                          <a14:backgroundRemoval t="65557" b="82567" l="0" r="29177">
                            <a14:foregroundMark x1="12228" y1="77058" x2="22760" y2="74697"/>
                            <a14:foregroundMark x1="15254" y1="73305" x2="26392" y2="71671"/>
                            <a14:foregroundMark x1="5569" y1="75424" x2="17494" y2="70581"/>
                            <a14:foregroundMark x1="2906" y1="78632" x2="20944" y2="80811"/>
                            <a14:foregroundMark x1="8354" y1="76513" x2="21368" y2="77663"/>
                            <a14:foregroundMark x1="24153" y1="71973" x2="29177" y2="71550"/>
                            <a14:foregroundMark x1="15981" y1="68886" x2="20581" y2="67070"/>
                            <a14:foregroundMark x1="15981" y1="70702" x2="20400" y2="68886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64561" r="90335" b="16538"/>
              <a:stretch/>
            </p:blipFill>
            <p:spPr>
              <a:xfrm>
                <a:off x="-6647540" y="1652052"/>
                <a:ext cx="662800" cy="1296226"/>
              </a:xfrm>
              <a:prstGeom prst="rect">
                <a:avLst/>
              </a:prstGeom>
            </p:spPr>
          </p:pic>
        </p:grpSp>
        <p:sp>
          <p:nvSpPr>
            <p:cNvPr id="104" name="CaixaDeTexto 103"/>
            <p:cNvSpPr txBox="1"/>
            <p:nvPr/>
          </p:nvSpPr>
          <p:spPr>
            <a:xfrm>
              <a:off x="-6691513" y="3308098"/>
              <a:ext cx="236478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800" dirty="0" smtClean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Livro do Ano</a:t>
              </a:r>
              <a:endParaRPr lang="pt-BR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  <p:sp>
        <p:nvSpPr>
          <p:cNvPr id="110" name="Fluxograma: Processo 109"/>
          <p:cNvSpPr/>
          <p:nvPr/>
        </p:nvSpPr>
        <p:spPr>
          <a:xfrm>
            <a:off x="4119878" y="13254364"/>
            <a:ext cx="8571214" cy="3108274"/>
          </a:xfrm>
          <a:prstGeom prst="flowChartProcess">
            <a:avLst/>
          </a:prstGeom>
          <a:solidFill>
            <a:schemeClr val="tx1">
              <a:lumMod val="95000"/>
              <a:lumOff val="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8" name="Imagem 107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099" y="13254364"/>
            <a:ext cx="2435436" cy="3168047"/>
          </a:xfrm>
          <a:prstGeom prst="rect">
            <a:avLst/>
          </a:prstGeom>
        </p:spPr>
      </p:pic>
      <p:sp>
        <p:nvSpPr>
          <p:cNvPr id="109" name="CaixaDeTexto 108"/>
          <p:cNvSpPr txBox="1"/>
          <p:nvPr/>
        </p:nvSpPr>
        <p:spPr>
          <a:xfrm>
            <a:off x="4119878" y="13989137"/>
            <a:ext cx="945514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 smtClean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“(...) Se </a:t>
            </a:r>
            <a:r>
              <a:rPr lang="pt-BR" sz="2800" b="1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isso era o que acontecia depois da morte, </a:t>
            </a:r>
            <a:endParaRPr lang="pt-BR" sz="2800" b="1" dirty="0" smtClean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pt-BR" sz="2800" b="1" dirty="0" smtClean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ele pensou</a:t>
            </a:r>
            <a:r>
              <a:rPr lang="pt-BR" sz="2800" b="1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, se parecia b</a:t>
            </a:r>
            <a:r>
              <a:rPr lang="pt-BR" sz="2800" b="1" dirty="0" smtClean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astante com </a:t>
            </a:r>
            <a:r>
              <a:rPr lang="pt-BR" sz="2800" b="1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 Casa na </a:t>
            </a:r>
            <a:endParaRPr lang="pt-BR" sz="2800" b="1" dirty="0" smtClean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pt-BR" sz="2800" b="1" dirty="0" smtClean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Pedra</a:t>
            </a:r>
            <a:r>
              <a:rPr lang="pt-BR" sz="2800" b="1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: parte montagem, parte </a:t>
            </a:r>
            <a:r>
              <a:rPr lang="pt-BR" sz="2800" b="1" dirty="0" smtClean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pesadelo”.</a:t>
            </a:r>
            <a:endParaRPr lang="pt-BR" sz="2800" b="1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111" name="Imagem 110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8988" y="9034386"/>
            <a:ext cx="2342274" cy="3118082"/>
          </a:xfrm>
          <a:prstGeom prst="rect">
            <a:avLst/>
          </a:prstGeom>
        </p:spPr>
      </p:pic>
      <p:pic>
        <p:nvPicPr>
          <p:cNvPr id="43" name="Imagem 42"/>
          <p:cNvPicPr>
            <a:picLocks noChangeAspect="1"/>
          </p:cNvPicPr>
          <p:nvPr/>
        </p:nvPicPr>
        <p:blipFill rotWithShape="1"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7373" b="37470" l="45097" r="99939">
                        <a14:foregroundMark x1="84080" y1="27119" x2="96368" y2="26877"/>
                        <a14:foregroundMark x1="76877" y1="27724" x2="82567" y2="22215"/>
                        <a14:foregroundMark x1="69492" y1="22034" x2="81114" y2="21368"/>
                        <a14:foregroundMark x1="76029" y1="19068" x2="79843" y2="18644"/>
                        <a14:backgroundMark x1="56780" y1="29419" x2="67797" y2="29600"/>
                        <a14:backgroundMark x1="46186" y1="29419" x2="45157" y2="29600"/>
                        <a14:backgroundMark x1="48305" y1="29419" x2="50424" y2="28995"/>
                        <a14:backgroundMark x1="59927" y1="25424" x2="66949" y2="25424"/>
                        <a14:backgroundMark x1="66949" y1="25424" x2="70097" y2="25182"/>
                        <a14:backgroundMark x1="68826" y1="29600" x2="71368" y2="29600"/>
                        <a14:backgroundMark x1="58475" y1="20339" x2="58475" y2="17978"/>
                        <a14:backgroundMark x1="51029" y1="33838" x2="54843" y2="3129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7815" t="15054" b="61693"/>
          <a:stretch/>
        </p:blipFill>
        <p:spPr>
          <a:xfrm>
            <a:off x="14051048" y="3220116"/>
            <a:ext cx="417834" cy="797363"/>
          </a:xfrm>
          <a:prstGeom prst="rect">
            <a:avLst/>
          </a:prstGeom>
        </p:spPr>
      </p:pic>
      <p:pic>
        <p:nvPicPr>
          <p:cNvPr id="44" name="Imagem 43"/>
          <p:cNvPicPr>
            <a:picLocks noChangeAspect="1"/>
          </p:cNvPicPr>
          <p:nvPr/>
        </p:nvPicPr>
        <p:blipFill rotWithShape="1">
          <a:blip r:embed="rId15" cstate="print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17373" b="37470" l="45097" r="99939">
                        <a14:foregroundMark x1="84080" y1="27119" x2="96368" y2="26877"/>
                        <a14:foregroundMark x1="76877" y1="27724" x2="82567" y2="22215"/>
                        <a14:foregroundMark x1="69492" y1="22034" x2="81114" y2="21368"/>
                        <a14:foregroundMark x1="76029" y1="19068" x2="79843" y2="18644"/>
                        <a14:backgroundMark x1="56780" y1="29419" x2="67797" y2="29600"/>
                        <a14:backgroundMark x1="46186" y1="29419" x2="45157" y2="29600"/>
                        <a14:backgroundMark x1="48305" y1="29419" x2="50424" y2="28995"/>
                        <a14:backgroundMark x1="59927" y1="25424" x2="66949" y2="25424"/>
                        <a14:backgroundMark x1="66949" y1="25424" x2="70097" y2="25182"/>
                        <a14:backgroundMark x1="68826" y1="29600" x2="71368" y2="29600"/>
                        <a14:backgroundMark x1="58475" y1="20339" x2="58475" y2="17978"/>
                        <a14:backgroundMark x1="51029" y1="33838" x2="54843" y2="3129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7836" t="15054" b="61693"/>
          <a:stretch/>
        </p:blipFill>
        <p:spPr>
          <a:xfrm>
            <a:off x="14241788" y="3220116"/>
            <a:ext cx="417114" cy="797363"/>
          </a:xfrm>
          <a:prstGeom prst="rect">
            <a:avLst/>
          </a:prstGeom>
        </p:spPr>
      </p:pic>
      <p:pic>
        <p:nvPicPr>
          <p:cNvPr id="45" name="Imagem 44"/>
          <p:cNvPicPr>
            <a:picLocks noChangeAspect="1"/>
          </p:cNvPicPr>
          <p:nvPr/>
        </p:nvPicPr>
        <p:blipFill rotWithShape="1">
          <a:blip r:embed="rId15" cstate="print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17373" b="37470" l="45097" r="99939">
                        <a14:foregroundMark x1="84080" y1="27119" x2="96368" y2="26877"/>
                        <a14:foregroundMark x1="76877" y1="27724" x2="82567" y2="22215"/>
                        <a14:foregroundMark x1="69492" y1="22034" x2="81114" y2="21368"/>
                        <a14:foregroundMark x1="76029" y1="19068" x2="79843" y2="18644"/>
                        <a14:backgroundMark x1="56780" y1="29419" x2="67797" y2="29600"/>
                        <a14:backgroundMark x1="46186" y1="29419" x2="45157" y2="29600"/>
                        <a14:backgroundMark x1="48305" y1="29419" x2="50424" y2="28995"/>
                        <a14:backgroundMark x1="59927" y1="25424" x2="66949" y2="25424"/>
                        <a14:backgroundMark x1="66949" y1="25424" x2="70097" y2="25182"/>
                        <a14:backgroundMark x1="68826" y1="29600" x2="71368" y2="29600"/>
                        <a14:backgroundMark x1="58475" y1="20339" x2="58475" y2="17978"/>
                        <a14:backgroundMark x1="51029" y1="33838" x2="54843" y2="3129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7836" t="15054" b="61693"/>
          <a:stretch/>
        </p:blipFill>
        <p:spPr>
          <a:xfrm>
            <a:off x="14608955" y="3220115"/>
            <a:ext cx="417114" cy="797363"/>
          </a:xfrm>
          <a:prstGeom prst="rect">
            <a:avLst/>
          </a:prstGeom>
        </p:spPr>
      </p:pic>
      <p:pic>
        <p:nvPicPr>
          <p:cNvPr id="46" name="Imagem 45"/>
          <p:cNvPicPr>
            <a:picLocks noChangeAspect="1"/>
          </p:cNvPicPr>
          <p:nvPr/>
        </p:nvPicPr>
        <p:blipFill rotWithShape="1">
          <a:blip r:embed="rId15" cstate="print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17373" b="37470" l="45097" r="99939">
                        <a14:foregroundMark x1="84080" y1="27119" x2="96368" y2="26877"/>
                        <a14:foregroundMark x1="76877" y1="27724" x2="82567" y2="22215"/>
                        <a14:foregroundMark x1="69492" y1="22034" x2="81114" y2="21368"/>
                        <a14:foregroundMark x1="76029" y1="19068" x2="79843" y2="18644"/>
                        <a14:backgroundMark x1="56780" y1="29419" x2="67797" y2="29600"/>
                        <a14:backgroundMark x1="46186" y1="29419" x2="45157" y2="29600"/>
                        <a14:backgroundMark x1="48305" y1="29419" x2="50424" y2="28995"/>
                        <a14:backgroundMark x1="59927" y1="25424" x2="66949" y2="25424"/>
                        <a14:backgroundMark x1="66949" y1="25424" x2="70097" y2="25182"/>
                        <a14:backgroundMark x1="68826" y1="29600" x2="71368" y2="29600"/>
                        <a14:backgroundMark x1="58475" y1="20339" x2="58475" y2="17978"/>
                        <a14:backgroundMark x1="51029" y1="33838" x2="54843" y2="3129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7836" t="15054" b="61693"/>
          <a:stretch/>
        </p:blipFill>
        <p:spPr>
          <a:xfrm>
            <a:off x="15019933" y="3220116"/>
            <a:ext cx="417114" cy="797363"/>
          </a:xfrm>
          <a:prstGeom prst="rect">
            <a:avLst/>
          </a:prstGeom>
        </p:spPr>
      </p:pic>
      <p:sp>
        <p:nvSpPr>
          <p:cNvPr id="47" name="CaixaDeTexto 46"/>
          <p:cNvSpPr txBox="1"/>
          <p:nvPr/>
        </p:nvSpPr>
        <p:spPr>
          <a:xfrm>
            <a:off x="14018777" y="3398889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Cadastre-se</a:t>
            </a:r>
            <a:endParaRPr lang="pt-BR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8" name="CaixaDeTexto 47"/>
          <p:cNvSpPr txBox="1"/>
          <p:nvPr/>
        </p:nvSpPr>
        <p:spPr>
          <a:xfrm>
            <a:off x="14308612" y="3029247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>
                <a:solidFill>
                  <a:schemeClr val="bg1"/>
                </a:solidFill>
              </a:rPr>
              <a:t>ou</a:t>
            </a:r>
            <a:endParaRPr lang="pt-BR" dirty="0">
              <a:solidFill>
                <a:schemeClr val="bg1"/>
              </a:solidFill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99" t="16307" r="6578" b="15791"/>
          <a:stretch/>
        </p:blipFill>
        <p:spPr>
          <a:xfrm>
            <a:off x="-6622021" y="1700808"/>
            <a:ext cx="1056358" cy="278113"/>
          </a:xfrm>
          <a:prstGeom prst="rect">
            <a:avLst/>
          </a:prstGeom>
        </p:spPr>
      </p:pic>
      <p:sp>
        <p:nvSpPr>
          <p:cNvPr id="3" name="Texto explicativo retangular 2"/>
          <p:cNvSpPr/>
          <p:nvPr/>
        </p:nvSpPr>
        <p:spPr>
          <a:xfrm rot="16200000" flipV="1">
            <a:off x="-6409474" y="5830160"/>
            <a:ext cx="648951" cy="1919011"/>
          </a:xfrm>
          <a:prstGeom prst="wedgeRectCallout">
            <a:avLst/>
          </a:prstGeom>
          <a:ln>
            <a:solidFill>
              <a:schemeClr val="accent6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3"/>
          <p:cNvSpPr txBox="1"/>
          <p:nvPr/>
        </p:nvSpPr>
        <p:spPr>
          <a:xfrm>
            <a:off x="-7493848" y="6465191"/>
            <a:ext cx="28000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 smtClean="0">
                <a:solidFill>
                  <a:schemeClr val="bg1"/>
                </a:solidFill>
                <a:latin typeface="+mj-lt"/>
                <a:ea typeface="Adobe Heiti Std R" pitchFamily="34" charset="-128"/>
              </a:rPr>
              <a:t>Pesquisar</a:t>
            </a:r>
            <a:endParaRPr lang="pt-BR" sz="3200" b="1" dirty="0">
              <a:solidFill>
                <a:schemeClr val="bg1"/>
              </a:solidFill>
              <a:latin typeface="+mj-lt"/>
              <a:ea typeface="Adobe Heiti Std R" pitchFamily="34" charset="-128"/>
            </a:endParaRPr>
          </a:p>
        </p:txBody>
      </p:sp>
      <p:pic>
        <p:nvPicPr>
          <p:cNvPr id="52" name="Imagem 5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01" b="9575"/>
          <a:stretch/>
        </p:blipFill>
        <p:spPr>
          <a:xfrm>
            <a:off x="-5236022" y="3549596"/>
            <a:ext cx="503601" cy="417644"/>
          </a:xfrm>
          <a:prstGeom prst="rect">
            <a:avLst/>
          </a:prstGeom>
        </p:spPr>
      </p:pic>
      <p:pic>
        <p:nvPicPr>
          <p:cNvPr id="63" name="Imagem 62"/>
          <p:cNvPicPr>
            <a:picLocks noChangeAspect="1"/>
          </p:cNvPicPr>
          <p:nvPr/>
        </p:nvPicPr>
        <p:blipFill rotWithShape="1"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7373" b="37470" l="45097" r="99939">
                        <a14:foregroundMark x1="84080" y1="27119" x2="96368" y2="26877"/>
                        <a14:foregroundMark x1="76877" y1="27724" x2="82567" y2="22215"/>
                        <a14:foregroundMark x1="69492" y1="22034" x2="81114" y2="21368"/>
                        <a14:foregroundMark x1="76029" y1="19068" x2="79843" y2="18644"/>
                        <a14:backgroundMark x1="56780" y1="29419" x2="67797" y2="29600"/>
                        <a14:backgroundMark x1="46186" y1="29419" x2="45157" y2="29600"/>
                        <a14:backgroundMark x1="48305" y1="29419" x2="50424" y2="28995"/>
                        <a14:backgroundMark x1="59927" y1="25424" x2="66949" y2="25424"/>
                        <a14:backgroundMark x1="66949" y1="25424" x2="70097" y2="25182"/>
                        <a14:backgroundMark x1="68826" y1="29600" x2="71368" y2="29600"/>
                        <a14:backgroundMark x1="58475" y1="20339" x2="58475" y2="17978"/>
                        <a14:backgroundMark x1="51029" y1="33838" x2="54843" y2="3129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7815" t="15054" b="61693"/>
          <a:stretch/>
        </p:blipFill>
        <p:spPr>
          <a:xfrm>
            <a:off x="12982327" y="6368853"/>
            <a:ext cx="417834" cy="797363"/>
          </a:xfrm>
          <a:prstGeom prst="rect">
            <a:avLst/>
          </a:prstGeom>
        </p:spPr>
      </p:pic>
      <p:pic>
        <p:nvPicPr>
          <p:cNvPr id="64" name="Imagem 63"/>
          <p:cNvPicPr>
            <a:picLocks noChangeAspect="1"/>
          </p:cNvPicPr>
          <p:nvPr/>
        </p:nvPicPr>
        <p:blipFill rotWithShape="1">
          <a:blip r:embed="rId15" cstate="print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17373" b="37470" l="45097" r="99939">
                        <a14:foregroundMark x1="84080" y1="27119" x2="96368" y2="26877"/>
                        <a14:foregroundMark x1="76877" y1="27724" x2="82567" y2="22215"/>
                        <a14:foregroundMark x1="69492" y1="22034" x2="81114" y2="21368"/>
                        <a14:foregroundMark x1="76029" y1="19068" x2="79843" y2="18644"/>
                        <a14:backgroundMark x1="56780" y1="29419" x2="67797" y2="29600"/>
                        <a14:backgroundMark x1="46186" y1="29419" x2="45157" y2="29600"/>
                        <a14:backgroundMark x1="48305" y1="29419" x2="50424" y2="28995"/>
                        <a14:backgroundMark x1="59927" y1="25424" x2="66949" y2="25424"/>
                        <a14:backgroundMark x1="66949" y1="25424" x2="70097" y2="25182"/>
                        <a14:backgroundMark x1="68826" y1="29600" x2="71368" y2="29600"/>
                        <a14:backgroundMark x1="58475" y1="20339" x2="58475" y2="17978"/>
                        <a14:backgroundMark x1="51029" y1="33838" x2="54843" y2="3129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7836" t="15054" b="61693"/>
          <a:stretch/>
        </p:blipFill>
        <p:spPr>
          <a:xfrm>
            <a:off x="13173067" y="6368853"/>
            <a:ext cx="417114" cy="797363"/>
          </a:xfrm>
          <a:prstGeom prst="rect">
            <a:avLst/>
          </a:prstGeom>
        </p:spPr>
      </p:pic>
      <p:pic>
        <p:nvPicPr>
          <p:cNvPr id="65" name="Imagem 64"/>
          <p:cNvPicPr>
            <a:picLocks noChangeAspect="1"/>
          </p:cNvPicPr>
          <p:nvPr/>
        </p:nvPicPr>
        <p:blipFill rotWithShape="1">
          <a:blip r:embed="rId15" cstate="print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17373" b="37470" l="45097" r="99939">
                        <a14:foregroundMark x1="84080" y1="27119" x2="96368" y2="26877"/>
                        <a14:foregroundMark x1="76877" y1="27724" x2="82567" y2="22215"/>
                        <a14:foregroundMark x1="69492" y1="22034" x2="81114" y2="21368"/>
                        <a14:foregroundMark x1="76029" y1="19068" x2="79843" y2="18644"/>
                        <a14:backgroundMark x1="56780" y1="29419" x2="67797" y2="29600"/>
                        <a14:backgroundMark x1="46186" y1="29419" x2="45157" y2="29600"/>
                        <a14:backgroundMark x1="48305" y1="29419" x2="50424" y2="28995"/>
                        <a14:backgroundMark x1="59927" y1="25424" x2="66949" y2="25424"/>
                        <a14:backgroundMark x1="66949" y1="25424" x2="70097" y2="25182"/>
                        <a14:backgroundMark x1="68826" y1="29600" x2="71368" y2="29600"/>
                        <a14:backgroundMark x1="58475" y1="20339" x2="58475" y2="17978"/>
                        <a14:backgroundMark x1="51029" y1="33838" x2="54843" y2="3129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7836" t="15054" b="61693"/>
          <a:stretch/>
        </p:blipFill>
        <p:spPr>
          <a:xfrm>
            <a:off x="13540234" y="6368852"/>
            <a:ext cx="417114" cy="797363"/>
          </a:xfrm>
          <a:prstGeom prst="rect">
            <a:avLst/>
          </a:prstGeom>
        </p:spPr>
      </p:pic>
      <p:pic>
        <p:nvPicPr>
          <p:cNvPr id="66" name="Imagem 65"/>
          <p:cNvPicPr>
            <a:picLocks noChangeAspect="1"/>
          </p:cNvPicPr>
          <p:nvPr/>
        </p:nvPicPr>
        <p:blipFill rotWithShape="1">
          <a:blip r:embed="rId15" cstate="print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17373" b="37470" l="45097" r="99939">
                        <a14:foregroundMark x1="84080" y1="27119" x2="96368" y2="26877"/>
                        <a14:foregroundMark x1="76877" y1="27724" x2="82567" y2="22215"/>
                        <a14:foregroundMark x1="69492" y1="22034" x2="81114" y2="21368"/>
                        <a14:foregroundMark x1="76029" y1="19068" x2="79843" y2="18644"/>
                        <a14:backgroundMark x1="56780" y1="29419" x2="67797" y2="29600"/>
                        <a14:backgroundMark x1="46186" y1="29419" x2="45157" y2="29600"/>
                        <a14:backgroundMark x1="48305" y1="29419" x2="50424" y2="28995"/>
                        <a14:backgroundMark x1="59927" y1="25424" x2="66949" y2="25424"/>
                        <a14:backgroundMark x1="66949" y1="25424" x2="70097" y2="25182"/>
                        <a14:backgroundMark x1="68826" y1="29600" x2="71368" y2="29600"/>
                        <a14:backgroundMark x1="58475" y1="20339" x2="58475" y2="17978"/>
                        <a14:backgroundMark x1="51029" y1="33838" x2="54843" y2="3129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7836" t="15054" b="61693"/>
          <a:stretch/>
        </p:blipFill>
        <p:spPr>
          <a:xfrm>
            <a:off x="13951212" y="6368853"/>
            <a:ext cx="417114" cy="797363"/>
          </a:xfrm>
          <a:prstGeom prst="rect">
            <a:avLst/>
          </a:prstGeom>
        </p:spPr>
      </p:pic>
      <p:sp>
        <p:nvSpPr>
          <p:cNvPr id="67" name="CaixaDeTexto 66"/>
          <p:cNvSpPr txBox="1"/>
          <p:nvPr/>
        </p:nvSpPr>
        <p:spPr>
          <a:xfrm>
            <a:off x="12950056" y="6547626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Cadastre-se</a:t>
            </a:r>
            <a:endParaRPr lang="pt-BR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68" name="CaixaDeTexto 67"/>
          <p:cNvSpPr txBox="1"/>
          <p:nvPr/>
        </p:nvSpPr>
        <p:spPr>
          <a:xfrm>
            <a:off x="-7538925" y="8007173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>
                <a:solidFill>
                  <a:schemeClr val="bg1"/>
                </a:solidFill>
              </a:rPr>
              <a:t>ou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71" name="Fluxograma: Armazenamento de acesso direto 70"/>
          <p:cNvSpPr/>
          <p:nvPr/>
        </p:nvSpPr>
        <p:spPr>
          <a:xfrm>
            <a:off x="13960702" y="2646226"/>
            <a:ext cx="1311809" cy="320317"/>
          </a:xfrm>
          <a:prstGeom prst="flowChartMagneticDrum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0" name="Imagem 79"/>
          <p:cNvPicPr>
            <a:picLocks noChangeAspect="1"/>
          </p:cNvPicPr>
          <p:nvPr/>
        </p:nvPicPr>
        <p:blipFill rotWithShape="1"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40175" b="55950" l="68586" r="8012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7144" t="38203" r="18438" b="42078"/>
          <a:stretch/>
        </p:blipFill>
        <p:spPr>
          <a:xfrm>
            <a:off x="14631933" y="2420738"/>
            <a:ext cx="798659" cy="782521"/>
          </a:xfrm>
          <a:prstGeom prst="rect">
            <a:avLst/>
          </a:prstGeom>
        </p:spPr>
      </p:pic>
      <p:sp>
        <p:nvSpPr>
          <p:cNvPr id="81" name="CaixaDeTexto 80"/>
          <p:cNvSpPr txBox="1"/>
          <p:nvPr/>
        </p:nvSpPr>
        <p:spPr>
          <a:xfrm>
            <a:off x="13935854" y="2636593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Entrar</a:t>
            </a:r>
            <a:endParaRPr lang="pt-BR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62" name="Imagem 61"/>
          <p:cNvPicPr>
            <a:picLocks noChangeAspect="1"/>
          </p:cNvPicPr>
          <p:nvPr/>
        </p:nvPicPr>
        <p:blipFill rotWithShape="1"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7373" b="37470" l="45097" r="99939">
                        <a14:foregroundMark x1="84080" y1="27119" x2="96368" y2="26877"/>
                        <a14:foregroundMark x1="76877" y1="27724" x2="82567" y2="22215"/>
                        <a14:foregroundMark x1="69492" y1="22034" x2="81114" y2="21368"/>
                        <a14:foregroundMark x1="76029" y1="19068" x2="79843" y2="18644"/>
                        <a14:backgroundMark x1="56780" y1="29419" x2="67797" y2="29600"/>
                        <a14:backgroundMark x1="46186" y1="29419" x2="45157" y2="29600"/>
                        <a14:backgroundMark x1="48305" y1="29419" x2="50424" y2="28995"/>
                        <a14:backgroundMark x1="59927" y1="25424" x2="66949" y2="25424"/>
                        <a14:backgroundMark x1="66949" y1="25424" x2="70097" y2="25182"/>
                        <a14:backgroundMark x1="68826" y1="29600" x2="71368" y2="29600"/>
                        <a14:backgroundMark x1="58475" y1="20339" x2="58475" y2="17978"/>
                        <a14:backgroundMark x1="51029" y1="33838" x2="54843" y2="3129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7815" t="15054" b="61693"/>
          <a:stretch/>
        </p:blipFill>
        <p:spPr>
          <a:xfrm>
            <a:off x="9444499" y="1181558"/>
            <a:ext cx="417834" cy="797363"/>
          </a:xfrm>
          <a:prstGeom prst="rect">
            <a:avLst/>
          </a:prstGeom>
        </p:spPr>
      </p:pic>
      <p:pic>
        <p:nvPicPr>
          <p:cNvPr id="82" name="Imagem 81"/>
          <p:cNvPicPr>
            <a:picLocks noChangeAspect="1"/>
          </p:cNvPicPr>
          <p:nvPr/>
        </p:nvPicPr>
        <p:blipFill rotWithShape="1">
          <a:blip r:embed="rId15" cstate="print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17373" b="37470" l="45097" r="99939">
                        <a14:foregroundMark x1="84080" y1="27119" x2="96368" y2="26877"/>
                        <a14:foregroundMark x1="76877" y1="27724" x2="82567" y2="22215"/>
                        <a14:foregroundMark x1="69492" y1="22034" x2="81114" y2="21368"/>
                        <a14:foregroundMark x1="76029" y1="19068" x2="79843" y2="18644"/>
                        <a14:backgroundMark x1="56780" y1="29419" x2="67797" y2="29600"/>
                        <a14:backgroundMark x1="46186" y1="29419" x2="45157" y2="29600"/>
                        <a14:backgroundMark x1="48305" y1="29419" x2="50424" y2="28995"/>
                        <a14:backgroundMark x1="59927" y1="25424" x2="66949" y2="25424"/>
                        <a14:backgroundMark x1="66949" y1="25424" x2="70097" y2="25182"/>
                        <a14:backgroundMark x1="68826" y1="29600" x2="71368" y2="29600"/>
                        <a14:backgroundMark x1="58475" y1="20339" x2="58475" y2="17978"/>
                        <a14:backgroundMark x1="51029" y1="33838" x2="54843" y2="3129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7836" t="15054" b="61693"/>
          <a:stretch/>
        </p:blipFill>
        <p:spPr>
          <a:xfrm>
            <a:off x="9635239" y="1181558"/>
            <a:ext cx="417114" cy="797363"/>
          </a:xfrm>
          <a:prstGeom prst="rect">
            <a:avLst/>
          </a:prstGeom>
        </p:spPr>
      </p:pic>
      <p:pic>
        <p:nvPicPr>
          <p:cNvPr id="84" name="Imagem 83"/>
          <p:cNvPicPr>
            <a:picLocks noChangeAspect="1"/>
          </p:cNvPicPr>
          <p:nvPr/>
        </p:nvPicPr>
        <p:blipFill rotWithShape="1">
          <a:blip r:embed="rId15" cstate="print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17373" b="37470" l="45097" r="99939">
                        <a14:foregroundMark x1="84080" y1="27119" x2="96368" y2="26877"/>
                        <a14:foregroundMark x1="76877" y1="27724" x2="82567" y2="22215"/>
                        <a14:foregroundMark x1="69492" y1="22034" x2="81114" y2="21368"/>
                        <a14:foregroundMark x1="76029" y1="19068" x2="79843" y2="18644"/>
                        <a14:backgroundMark x1="56780" y1="29419" x2="67797" y2="29600"/>
                        <a14:backgroundMark x1="46186" y1="29419" x2="45157" y2="29600"/>
                        <a14:backgroundMark x1="48305" y1="29419" x2="50424" y2="28995"/>
                        <a14:backgroundMark x1="59927" y1="25424" x2="66949" y2="25424"/>
                        <a14:backgroundMark x1="66949" y1="25424" x2="70097" y2="25182"/>
                        <a14:backgroundMark x1="68826" y1="29600" x2="71368" y2="29600"/>
                        <a14:backgroundMark x1="58475" y1="20339" x2="58475" y2="17978"/>
                        <a14:backgroundMark x1="51029" y1="33838" x2="54843" y2="3129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7836" t="15054" b="61693"/>
          <a:stretch/>
        </p:blipFill>
        <p:spPr>
          <a:xfrm>
            <a:off x="10002406" y="1181557"/>
            <a:ext cx="417114" cy="797363"/>
          </a:xfrm>
          <a:prstGeom prst="rect">
            <a:avLst/>
          </a:prstGeom>
        </p:spPr>
      </p:pic>
      <p:pic>
        <p:nvPicPr>
          <p:cNvPr id="87" name="Imagem 86"/>
          <p:cNvPicPr>
            <a:picLocks noChangeAspect="1"/>
          </p:cNvPicPr>
          <p:nvPr/>
        </p:nvPicPr>
        <p:blipFill rotWithShape="1">
          <a:blip r:embed="rId15" cstate="print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17373" b="37470" l="45097" r="99939">
                        <a14:foregroundMark x1="84080" y1="27119" x2="96368" y2="26877"/>
                        <a14:foregroundMark x1="76877" y1="27724" x2="82567" y2="22215"/>
                        <a14:foregroundMark x1="69492" y1="22034" x2="81114" y2="21368"/>
                        <a14:foregroundMark x1="76029" y1="19068" x2="79843" y2="18644"/>
                        <a14:backgroundMark x1="56780" y1="29419" x2="67797" y2="29600"/>
                        <a14:backgroundMark x1="46186" y1="29419" x2="45157" y2="29600"/>
                        <a14:backgroundMark x1="48305" y1="29419" x2="50424" y2="28995"/>
                        <a14:backgroundMark x1="59927" y1="25424" x2="66949" y2="25424"/>
                        <a14:backgroundMark x1="66949" y1="25424" x2="70097" y2="25182"/>
                        <a14:backgroundMark x1="68826" y1="29600" x2="71368" y2="29600"/>
                        <a14:backgroundMark x1="58475" y1="20339" x2="58475" y2="17978"/>
                        <a14:backgroundMark x1="51029" y1="33838" x2="54843" y2="3129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7836" t="15054" b="61693"/>
          <a:stretch/>
        </p:blipFill>
        <p:spPr>
          <a:xfrm>
            <a:off x="10413384" y="1181558"/>
            <a:ext cx="417114" cy="797363"/>
          </a:xfrm>
          <a:prstGeom prst="rect">
            <a:avLst/>
          </a:prstGeom>
        </p:spPr>
      </p:pic>
      <p:sp>
        <p:nvSpPr>
          <p:cNvPr id="89" name="CaixaDeTexto 88"/>
          <p:cNvSpPr txBox="1"/>
          <p:nvPr/>
        </p:nvSpPr>
        <p:spPr>
          <a:xfrm>
            <a:off x="10194761" y="773440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Cadastre-se</a:t>
            </a:r>
            <a:endParaRPr lang="pt-BR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91" name="CaixaDeTexto 90"/>
          <p:cNvSpPr txBox="1"/>
          <p:nvPr/>
        </p:nvSpPr>
        <p:spPr>
          <a:xfrm>
            <a:off x="9702063" y="990689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>
                <a:solidFill>
                  <a:schemeClr val="bg1"/>
                </a:solidFill>
              </a:rPr>
              <a:t>ou</a:t>
            </a:r>
            <a:endParaRPr lang="pt-BR" dirty="0">
              <a:solidFill>
                <a:schemeClr val="bg1"/>
              </a:solidFill>
            </a:endParaRPr>
          </a:p>
        </p:txBody>
      </p:sp>
      <p:pic>
        <p:nvPicPr>
          <p:cNvPr id="93" name="Imagem 92"/>
          <p:cNvPicPr>
            <a:picLocks noChangeAspect="1"/>
          </p:cNvPicPr>
          <p:nvPr/>
        </p:nvPicPr>
        <p:blipFill rotWithShape="1"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40175" b="55950" l="68586" r="8012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7144" t="38203" r="18438" b="42078"/>
          <a:stretch/>
        </p:blipFill>
        <p:spPr>
          <a:xfrm>
            <a:off x="13349461" y="-9081"/>
            <a:ext cx="798659" cy="782521"/>
          </a:xfrm>
          <a:prstGeom prst="rect">
            <a:avLst/>
          </a:prstGeom>
        </p:spPr>
      </p:pic>
      <p:sp>
        <p:nvSpPr>
          <p:cNvPr id="97" name="CaixaDeTexto 96"/>
          <p:cNvSpPr txBox="1"/>
          <p:nvPr/>
        </p:nvSpPr>
        <p:spPr>
          <a:xfrm>
            <a:off x="8115698" y="866671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Entrar</a:t>
            </a:r>
            <a:endParaRPr lang="pt-BR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07" name="CaixaDeTexto 106"/>
          <p:cNvSpPr txBox="1"/>
          <p:nvPr/>
        </p:nvSpPr>
        <p:spPr>
          <a:xfrm>
            <a:off x="-5434417" y="4794242"/>
            <a:ext cx="266071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>
                <a:latin typeface="Aharoni" panose="02010803020104030203" pitchFamily="2" charset="-79"/>
                <a:cs typeface="Aharoni" panose="02010803020104030203" pitchFamily="2" charset="-79"/>
              </a:rPr>
              <a:t>Acervo</a:t>
            </a:r>
            <a:endParaRPr lang="pt-BR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12" name="CaixaDeTexto 111"/>
          <p:cNvSpPr txBox="1"/>
          <p:nvPr/>
        </p:nvSpPr>
        <p:spPr>
          <a:xfrm>
            <a:off x="-8991044" y="4118356"/>
            <a:ext cx="266071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>
                <a:latin typeface="Aharoni" panose="02010803020104030203" pitchFamily="2" charset="-79"/>
                <a:cs typeface="Aharoni" panose="02010803020104030203" pitchFamily="2" charset="-79"/>
              </a:rPr>
              <a:t>Novas Adições</a:t>
            </a:r>
            <a:endParaRPr lang="pt-BR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13" name="CaixaDeTexto 112"/>
          <p:cNvSpPr txBox="1"/>
          <p:nvPr/>
        </p:nvSpPr>
        <p:spPr>
          <a:xfrm>
            <a:off x="-8838644" y="4270756"/>
            <a:ext cx="266071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>
                <a:latin typeface="Aharoni" panose="02010803020104030203" pitchFamily="2" charset="-79"/>
                <a:cs typeface="Aharoni" panose="02010803020104030203" pitchFamily="2" charset="-79"/>
              </a:rPr>
              <a:t>Leitores</a:t>
            </a:r>
            <a:endParaRPr lang="pt-BR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5" name="Elipse 4"/>
          <p:cNvSpPr/>
          <p:nvPr/>
        </p:nvSpPr>
        <p:spPr>
          <a:xfrm>
            <a:off x="13284968" y="-1323528"/>
            <a:ext cx="1561901" cy="1512168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4" name="Imagem 113"/>
          <p:cNvPicPr>
            <a:picLocks noChangeAspect="1"/>
          </p:cNvPicPr>
          <p:nvPr/>
        </p:nvPicPr>
        <p:blipFill rotWithShape="1">
          <a:blip r:embed="rId28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42304" b="52251" l="70518" r="78395">
                        <a14:backgroundMark x1="76444" y1="48063" x2="76969" y2="45236"/>
                        <a14:backgroundMark x1="72693" y1="47016" x2="71943" y2="43770"/>
                      </a14:backgroundRemoval>
                    </a14:imgEffect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7144" t="38203" r="18438" b="42078"/>
          <a:stretch/>
        </p:blipFill>
        <p:spPr>
          <a:xfrm>
            <a:off x="12927859" y="-1624911"/>
            <a:ext cx="2300631" cy="2254144"/>
          </a:xfrm>
          <a:prstGeom prst="rect">
            <a:avLst/>
          </a:prstGeom>
        </p:spPr>
      </p:pic>
      <p:grpSp>
        <p:nvGrpSpPr>
          <p:cNvPr id="9" name="Grupo 8"/>
          <p:cNvGrpSpPr/>
          <p:nvPr/>
        </p:nvGrpSpPr>
        <p:grpSpPr>
          <a:xfrm>
            <a:off x="9503468" y="-1537737"/>
            <a:ext cx="3878156" cy="1658505"/>
            <a:chOff x="9503468" y="-1537737"/>
            <a:chExt cx="3878156" cy="1658505"/>
          </a:xfrm>
        </p:grpSpPr>
        <p:sp>
          <p:nvSpPr>
            <p:cNvPr id="92" name="Fluxograma: Armazenamento de acesso direto 91"/>
            <p:cNvSpPr/>
            <p:nvPr/>
          </p:nvSpPr>
          <p:spPr>
            <a:xfrm>
              <a:off x="9503468" y="-1140451"/>
              <a:ext cx="3129888" cy="642611"/>
            </a:xfrm>
            <a:prstGeom prst="flowChartMagneticDrum">
              <a:avLst/>
            </a:prstGeom>
            <a:solidFill>
              <a:schemeClr val="bg1">
                <a:lumMod val="65000"/>
              </a:schemeClr>
            </a:solidFill>
            <a:ln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6" name="Imagem 5"/>
            <p:cNvPicPr>
              <a:picLocks noChangeAspect="1"/>
            </p:cNvPicPr>
            <p:nvPr/>
          </p:nvPicPr>
          <p:blipFill rotWithShape="1"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231" t="10262" r="12208" b="16200"/>
            <a:stretch/>
          </p:blipFill>
          <p:spPr>
            <a:xfrm>
              <a:off x="11531167" y="-1537737"/>
              <a:ext cx="1736358" cy="1658505"/>
            </a:xfrm>
            <a:prstGeom prst="rect">
              <a:avLst/>
            </a:prstGeom>
          </p:spPr>
        </p:pic>
        <p:sp>
          <p:nvSpPr>
            <p:cNvPr id="8" name="CaixaDeTexto 7"/>
            <p:cNvSpPr txBox="1"/>
            <p:nvPr/>
          </p:nvSpPr>
          <p:spPr>
            <a:xfrm>
              <a:off x="9590809" y="-1136417"/>
              <a:ext cx="379081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Bem-vindo(a) </a:t>
              </a:r>
            </a:p>
            <a:p>
              <a:r>
                <a:rPr lang="pt-BR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Nome do Usuário</a:t>
              </a:r>
              <a:endPara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  <p:grpSp>
        <p:nvGrpSpPr>
          <p:cNvPr id="12" name="Grupo 11"/>
          <p:cNvGrpSpPr/>
          <p:nvPr/>
        </p:nvGrpSpPr>
        <p:grpSpPr>
          <a:xfrm>
            <a:off x="12765036" y="-1757774"/>
            <a:ext cx="635125" cy="453815"/>
            <a:chOff x="9654837" y="-453815"/>
            <a:chExt cx="635125" cy="453815"/>
          </a:xfrm>
        </p:grpSpPr>
        <p:sp>
          <p:nvSpPr>
            <p:cNvPr id="10" name="Elipse 9"/>
            <p:cNvSpPr/>
            <p:nvPr/>
          </p:nvSpPr>
          <p:spPr>
            <a:xfrm>
              <a:off x="9710805" y="-453815"/>
              <a:ext cx="506619" cy="453815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7" name="CaixaDeTexto 116"/>
            <p:cNvSpPr txBox="1"/>
            <p:nvPr/>
          </p:nvSpPr>
          <p:spPr>
            <a:xfrm>
              <a:off x="9654837" y="-411573"/>
              <a:ext cx="6351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Sair</a:t>
              </a:r>
              <a:endPara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35033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-3261766" y="-1530866"/>
            <a:ext cx="16154806" cy="22333466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r="-229306" b="-33444"/>
            </a:stretch>
          </a:blipFill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 15"/>
          <p:cNvSpPr/>
          <p:nvPr/>
        </p:nvSpPr>
        <p:spPr>
          <a:xfrm>
            <a:off x="-3269678" y="5949915"/>
            <a:ext cx="16162718" cy="635088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/>
          <p:cNvSpPr/>
          <p:nvPr/>
        </p:nvSpPr>
        <p:spPr>
          <a:xfrm>
            <a:off x="-2134581" y="10731497"/>
            <a:ext cx="2939547" cy="1094972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/>
          <p:cNvSpPr/>
          <p:nvPr/>
        </p:nvSpPr>
        <p:spPr>
          <a:xfrm>
            <a:off x="1366988" y="10754118"/>
            <a:ext cx="2939547" cy="1094972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/>
          <p:cNvSpPr/>
          <p:nvPr/>
        </p:nvSpPr>
        <p:spPr>
          <a:xfrm>
            <a:off x="4862661" y="10749259"/>
            <a:ext cx="2939547" cy="1094972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-3019879" y="10973801"/>
            <a:ext cx="43079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 smtClean="0">
                <a:solidFill>
                  <a:schemeClr val="bg1"/>
                </a:solidFill>
                <a:latin typeface="20th Century Font" panose="00000400000000000000" pitchFamily="2" charset="0"/>
              </a:rPr>
              <a:t>Adicionar</a:t>
            </a:r>
            <a:endParaRPr lang="pt-BR" sz="4000" b="1" dirty="0">
              <a:solidFill>
                <a:schemeClr val="bg1"/>
              </a:solidFill>
              <a:latin typeface="20th Century Font" panose="00000400000000000000" pitchFamily="2" charset="0"/>
            </a:endParaRPr>
          </a:p>
        </p:txBody>
      </p:sp>
      <p:sp>
        <p:nvSpPr>
          <p:cNvPr id="12" name="CaixaDeTexto 11"/>
          <p:cNvSpPr txBox="1"/>
          <p:nvPr/>
        </p:nvSpPr>
        <p:spPr>
          <a:xfrm>
            <a:off x="836892" y="10992116"/>
            <a:ext cx="43079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 smtClean="0">
                <a:solidFill>
                  <a:schemeClr val="bg1"/>
                </a:solidFill>
                <a:latin typeface="20th Century Font" panose="00000400000000000000" pitchFamily="2" charset="0"/>
              </a:rPr>
              <a:t>Editar</a:t>
            </a:r>
            <a:endParaRPr lang="pt-BR" sz="4000" b="1" dirty="0">
              <a:solidFill>
                <a:schemeClr val="bg1"/>
              </a:solidFill>
              <a:latin typeface="20th Century Font" panose="00000400000000000000" pitchFamily="2" charset="0"/>
            </a:endParaRPr>
          </a:p>
        </p:txBody>
      </p:sp>
      <p:sp>
        <p:nvSpPr>
          <p:cNvPr id="13" name="CaixaDeTexto 12"/>
          <p:cNvSpPr txBox="1"/>
          <p:nvPr/>
        </p:nvSpPr>
        <p:spPr>
          <a:xfrm>
            <a:off x="4178455" y="10992116"/>
            <a:ext cx="43079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 smtClean="0">
                <a:solidFill>
                  <a:schemeClr val="bg1"/>
                </a:solidFill>
                <a:latin typeface="20th Century Font" panose="00000400000000000000" pitchFamily="2" charset="0"/>
              </a:rPr>
              <a:t>Recomendar</a:t>
            </a:r>
            <a:endParaRPr lang="pt-BR" sz="4000" b="1" dirty="0">
              <a:solidFill>
                <a:schemeClr val="bg1"/>
              </a:solidFill>
              <a:latin typeface="20th Century Font" panose="00000400000000000000" pitchFamily="2" charset="0"/>
            </a:endParaRPr>
          </a:p>
        </p:txBody>
      </p:sp>
      <p:sp>
        <p:nvSpPr>
          <p:cNvPr id="14" name="Retângulo 13"/>
          <p:cNvSpPr/>
          <p:nvPr/>
        </p:nvSpPr>
        <p:spPr>
          <a:xfrm>
            <a:off x="8486412" y="10731497"/>
            <a:ext cx="2939547" cy="1094972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CaixaDeTexto 14"/>
          <p:cNvSpPr txBox="1"/>
          <p:nvPr/>
        </p:nvSpPr>
        <p:spPr>
          <a:xfrm>
            <a:off x="7726720" y="10973801"/>
            <a:ext cx="43079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 smtClean="0">
                <a:solidFill>
                  <a:schemeClr val="bg1"/>
                </a:solidFill>
                <a:latin typeface="20th Century Font" panose="00000400000000000000" pitchFamily="2" charset="0"/>
              </a:rPr>
              <a:t>Seus Livros</a:t>
            </a:r>
            <a:endParaRPr lang="pt-BR" sz="4000" b="1" dirty="0">
              <a:solidFill>
                <a:schemeClr val="bg1"/>
              </a:solidFill>
              <a:latin typeface="20th Century Font" panose="00000400000000000000" pitchFamily="2" charset="0"/>
            </a:endParaRPr>
          </a:p>
        </p:txBody>
      </p:sp>
      <p:sp>
        <p:nvSpPr>
          <p:cNvPr id="17" name="Fluxograma: Armazenamento de acesso direto 16"/>
          <p:cNvSpPr/>
          <p:nvPr/>
        </p:nvSpPr>
        <p:spPr>
          <a:xfrm>
            <a:off x="-560411" y="6404237"/>
            <a:ext cx="5991838" cy="907526"/>
          </a:xfrm>
          <a:prstGeom prst="flowChartMagneticDrum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Fluxograma: Armazenamento de acesso direto 24"/>
          <p:cNvSpPr/>
          <p:nvPr/>
        </p:nvSpPr>
        <p:spPr>
          <a:xfrm>
            <a:off x="-625641" y="8379485"/>
            <a:ext cx="4841467" cy="907526"/>
          </a:xfrm>
          <a:prstGeom prst="flowChartMagneticDrum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Fluxograma: Armazenamento de acesso direto 22"/>
          <p:cNvSpPr/>
          <p:nvPr/>
        </p:nvSpPr>
        <p:spPr>
          <a:xfrm>
            <a:off x="-534932" y="7415263"/>
            <a:ext cx="4841467" cy="907526"/>
          </a:xfrm>
          <a:prstGeom prst="flowChartMagneticDrum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Retângulo 19"/>
          <p:cNvSpPr/>
          <p:nvPr/>
        </p:nvSpPr>
        <p:spPr>
          <a:xfrm>
            <a:off x="-2700808" y="6102315"/>
            <a:ext cx="3456383" cy="402342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CaixaDeTexto 21"/>
          <p:cNvSpPr txBox="1"/>
          <p:nvPr/>
        </p:nvSpPr>
        <p:spPr>
          <a:xfrm>
            <a:off x="837480" y="6504057"/>
            <a:ext cx="43079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 smtClean="0">
                <a:solidFill>
                  <a:schemeClr val="bg1"/>
                </a:solidFill>
                <a:latin typeface="20th Century Font" panose="00000400000000000000" pitchFamily="2" charset="0"/>
              </a:rPr>
              <a:t>Nome do Usuário</a:t>
            </a:r>
            <a:endParaRPr lang="pt-BR" sz="4000" b="1" dirty="0">
              <a:solidFill>
                <a:schemeClr val="bg1"/>
              </a:solidFill>
              <a:latin typeface="20th Century Font" panose="00000400000000000000" pitchFamily="2" charset="0"/>
            </a:endParaRPr>
          </a:p>
        </p:txBody>
      </p:sp>
      <p:sp>
        <p:nvSpPr>
          <p:cNvPr id="24" name="CaixaDeTexto 23"/>
          <p:cNvSpPr txBox="1"/>
          <p:nvPr/>
        </p:nvSpPr>
        <p:spPr>
          <a:xfrm>
            <a:off x="-847886" y="7406143"/>
            <a:ext cx="68637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 smtClean="0">
                <a:solidFill>
                  <a:schemeClr val="bg1"/>
                </a:solidFill>
                <a:latin typeface="20th Century Font" panose="00000400000000000000" pitchFamily="2" charset="0"/>
              </a:rPr>
              <a:t>Nº de Adições</a:t>
            </a:r>
            <a:endParaRPr lang="pt-BR" sz="4000" b="1" dirty="0">
              <a:solidFill>
                <a:schemeClr val="bg1"/>
              </a:solidFill>
              <a:latin typeface="20th Century Font" panose="00000400000000000000" pitchFamily="2" charset="0"/>
            </a:endParaRPr>
          </a:p>
        </p:txBody>
      </p:sp>
      <p:sp>
        <p:nvSpPr>
          <p:cNvPr id="26" name="CaixaDeTexto 25"/>
          <p:cNvSpPr txBox="1"/>
          <p:nvPr/>
        </p:nvSpPr>
        <p:spPr>
          <a:xfrm>
            <a:off x="-972617" y="8370365"/>
            <a:ext cx="68637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 smtClean="0">
                <a:solidFill>
                  <a:schemeClr val="bg1"/>
                </a:solidFill>
                <a:latin typeface="20th Century Font" panose="00000400000000000000" pitchFamily="2" charset="0"/>
              </a:rPr>
              <a:t>Marcadores</a:t>
            </a:r>
            <a:endParaRPr lang="pt-BR" sz="4000" b="1" dirty="0">
              <a:solidFill>
                <a:schemeClr val="bg1"/>
              </a:solidFill>
              <a:latin typeface="20th Century Font" panose="00000400000000000000" pitchFamily="2" charset="0"/>
            </a:endParaRPr>
          </a:p>
        </p:txBody>
      </p:sp>
      <p:sp>
        <p:nvSpPr>
          <p:cNvPr id="27" name="Retângulo 26"/>
          <p:cNvSpPr/>
          <p:nvPr/>
        </p:nvSpPr>
        <p:spPr>
          <a:xfrm rot="5400000">
            <a:off x="965979" y="8334465"/>
            <a:ext cx="730727" cy="87022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8" name="Imagem 2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9715" b="54058"/>
          <a:stretch/>
        </p:blipFill>
        <p:spPr>
          <a:xfrm>
            <a:off x="-3254629" y="12320223"/>
            <a:ext cx="2678971" cy="934089"/>
          </a:xfrm>
          <a:prstGeom prst="rect">
            <a:avLst/>
          </a:prstGeom>
        </p:spPr>
      </p:pic>
      <p:sp>
        <p:nvSpPr>
          <p:cNvPr id="29" name="CaixaDeTexto 28"/>
          <p:cNvSpPr txBox="1"/>
          <p:nvPr/>
        </p:nvSpPr>
        <p:spPr>
          <a:xfrm>
            <a:off x="-2371709" y="12481741"/>
            <a:ext cx="787466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pt-BR" i="1" dirty="0" smtClean="0">
                <a:solidFill>
                  <a:schemeClr val="bg1">
                    <a:lumMod val="85000"/>
                  </a:schemeClr>
                </a:solidFill>
              </a:rPr>
              <a:t>r</a:t>
            </a:r>
            <a:endParaRPr lang="pt-BR" i="1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30" name="Imagem 2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62129" y="12454653"/>
            <a:ext cx="547399" cy="461867"/>
          </a:xfrm>
          <a:prstGeom prst="rect">
            <a:avLst/>
          </a:prstGeom>
        </p:spPr>
      </p:pic>
      <p:grpSp>
        <p:nvGrpSpPr>
          <p:cNvPr id="3" name="Grupo 2"/>
          <p:cNvGrpSpPr/>
          <p:nvPr/>
        </p:nvGrpSpPr>
        <p:grpSpPr>
          <a:xfrm>
            <a:off x="12038242" y="1216779"/>
            <a:ext cx="8650860" cy="4023429"/>
            <a:chOff x="-12524648" y="1915546"/>
            <a:chExt cx="8650860" cy="4023429"/>
          </a:xfrm>
        </p:grpSpPr>
        <p:grpSp>
          <p:nvGrpSpPr>
            <p:cNvPr id="2" name="Grupo 1"/>
            <p:cNvGrpSpPr/>
            <p:nvPr/>
          </p:nvGrpSpPr>
          <p:grpSpPr>
            <a:xfrm>
              <a:off x="-12524648" y="1915546"/>
              <a:ext cx="8650860" cy="4023429"/>
              <a:chOff x="-12524648" y="1915546"/>
              <a:chExt cx="8650860" cy="4023429"/>
            </a:xfrm>
          </p:grpSpPr>
          <p:sp>
            <p:nvSpPr>
              <p:cNvPr id="32" name="Fluxograma: Armazenamento de acesso direto 31"/>
              <p:cNvSpPr/>
              <p:nvPr/>
            </p:nvSpPr>
            <p:spPr>
              <a:xfrm>
                <a:off x="-10384251" y="2217468"/>
                <a:ext cx="5991838" cy="907526"/>
              </a:xfrm>
              <a:prstGeom prst="flowChartMagneticDrum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4" name="Fluxograma: Armazenamento de acesso direto 33"/>
              <p:cNvSpPr/>
              <p:nvPr/>
            </p:nvSpPr>
            <p:spPr>
              <a:xfrm>
                <a:off x="-10358772" y="3228494"/>
                <a:ext cx="4841467" cy="1352634"/>
              </a:xfrm>
              <a:prstGeom prst="flowChartMagneticDrum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5" name="Retângulo 34"/>
              <p:cNvSpPr/>
              <p:nvPr/>
            </p:nvSpPr>
            <p:spPr>
              <a:xfrm>
                <a:off x="-12524648" y="1915546"/>
                <a:ext cx="3456383" cy="4023429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6" name="CaixaDeTexto 35"/>
              <p:cNvSpPr txBox="1"/>
              <p:nvPr/>
            </p:nvSpPr>
            <p:spPr>
              <a:xfrm>
                <a:off x="-8986360" y="2317288"/>
                <a:ext cx="4307957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4000" b="1" dirty="0" smtClean="0">
                    <a:solidFill>
                      <a:schemeClr val="bg1"/>
                    </a:solidFill>
                    <a:latin typeface="20th Century Font" panose="00000400000000000000" pitchFamily="2" charset="0"/>
                  </a:rPr>
                  <a:t>Nome do Usuário</a:t>
                </a:r>
                <a:endParaRPr lang="pt-BR" sz="4000" b="1" dirty="0">
                  <a:solidFill>
                    <a:schemeClr val="bg1"/>
                  </a:solidFill>
                  <a:latin typeface="20th Century Font" panose="00000400000000000000" pitchFamily="2" charset="0"/>
                </a:endParaRPr>
              </a:p>
            </p:txBody>
          </p:sp>
          <p:sp>
            <p:nvSpPr>
              <p:cNvPr id="37" name="CaixaDeTexto 36"/>
              <p:cNvSpPr txBox="1"/>
              <p:nvPr/>
            </p:nvSpPr>
            <p:spPr>
              <a:xfrm>
                <a:off x="-10737548" y="3124994"/>
                <a:ext cx="6863760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4000" b="1" dirty="0" smtClean="0">
                    <a:solidFill>
                      <a:schemeClr val="bg1"/>
                    </a:solidFill>
                    <a:latin typeface="20th Century Font" panose="00000400000000000000" pitchFamily="2" charset="0"/>
                  </a:rPr>
                  <a:t>Adicionados </a:t>
                </a:r>
              </a:p>
              <a:p>
                <a:pPr algn="ctr"/>
                <a:r>
                  <a:rPr lang="pt-BR" sz="4000" b="1" dirty="0" smtClean="0">
                    <a:solidFill>
                      <a:schemeClr val="bg1"/>
                    </a:solidFill>
                    <a:latin typeface="20th Century Font" panose="00000400000000000000" pitchFamily="2" charset="0"/>
                  </a:rPr>
                  <a:t>Recentemente</a:t>
                </a:r>
                <a:endParaRPr lang="pt-BR" sz="4000" b="1" dirty="0">
                  <a:solidFill>
                    <a:schemeClr val="bg1"/>
                  </a:solidFill>
                  <a:latin typeface="20th Century Font" panose="00000400000000000000" pitchFamily="2" charset="0"/>
                </a:endParaRPr>
              </a:p>
            </p:txBody>
          </p:sp>
        </p:grpSp>
        <p:pic>
          <p:nvPicPr>
            <p:cNvPr id="39" name="Imagem 38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42" t="11088" r="3720" b="9758"/>
            <a:stretch/>
          </p:blipFill>
          <p:spPr>
            <a:xfrm>
              <a:off x="-12352359" y="2722981"/>
              <a:ext cx="3111803" cy="2363660"/>
            </a:xfrm>
            <a:prstGeom prst="rect">
              <a:avLst/>
            </a:prstGeom>
          </p:spPr>
        </p:pic>
      </p:grpSp>
      <p:sp>
        <p:nvSpPr>
          <p:cNvPr id="40" name="Fluxograma: Armazenamento de acesso direto 39"/>
          <p:cNvSpPr/>
          <p:nvPr/>
        </p:nvSpPr>
        <p:spPr>
          <a:xfrm>
            <a:off x="-9242082" y="1121818"/>
            <a:ext cx="5991838" cy="907526"/>
          </a:xfrm>
          <a:prstGeom prst="flowChartMagneticDrum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Fluxograma: Armazenamento de acesso direto 40"/>
          <p:cNvSpPr/>
          <p:nvPr/>
        </p:nvSpPr>
        <p:spPr>
          <a:xfrm>
            <a:off x="-9307312" y="3097066"/>
            <a:ext cx="4841467" cy="907526"/>
          </a:xfrm>
          <a:prstGeom prst="flowChartMagneticDrum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" name="Fluxograma: Armazenamento de acesso direto 41"/>
          <p:cNvSpPr/>
          <p:nvPr/>
        </p:nvSpPr>
        <p:spPr>
          <a:xfrm>
            <a:off x="-9216603" y="2132844"/>
            <a:ext cx="4841467" cy="907526"/>
          </a:xfrm>
          <a:prstGeom prst="flowChartMagneticDrum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3" name="Retângulo 42"/>
          <p:cNvSpPr/>
          <p:nvPr/>
        </p:nvSpPr>
        <p:spPr>
          <a:xfrm>
            <a:off x="-11382479" y="819896"/>
            <a:ext cx="3456383" cy="402342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4" name="CaixaDeTexto 43"/>
          <p:cNvSpPr txBox="1"/>
          <p:nvPr/>
        </p:nvSpPr>
        <p:spPr>
          <a:xfrm>
            <a:off x="-7844191" y="1221638"/>
            <a:ext cx="43079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 smtClean="0">
                <a:solidFill>
                  <a:schemeClr val="bg1"/>
                </a:solidFill>
                <a:latin typeface="20th Century Font" panose="00000400000000000000" pitchFamily="2" charset="0"/>
              </a:rPr>
              <a:t>Nome do Usuário</a:t>
            </a:r>
            <a:endParaRPr lang="pt-BR" sz="4000" b="1" dirty="0">
              <a:solidFill>
                <a:schemeClr val="bg1"/>
              </a:solidFill>
              <a:latin typeface="20th Century Font" panose="00000400000000000000" pitchFamily="2" charset="0"/>
            </a:endParaRPr>
          </a:p>
        </p:txBody>
      </p:sp>
      <p:sp>
        <p:nvSpPr>
          <p:cNvPr id="45" name="CaixaDeTexto 44"/>
          <p:cNvSpPr txBox="1"/>
          <p:nvPr/>
        </p:nvSpPr>
        <p:spPr>
          <a:xfrm>
            <a:off x="-9529557" y="2123724"/>
            <a:ext cx="68637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 smtClean="0">
                <a:solidFill>
                  <a:schemeClr val="bg1"/>
                </a:solidFill>
                <a:latin typeface="20th Century Font" panose="00000400000000000000" pitchFamily="2" charset="0"/>
              </a:rPr>
              <a:t>Nº de Adições</a:t>
            </a:r>
            <a:endParaRPr lang="pt-BR" sz="4000" b="1" dirty="0">
              <a:solidFill>
                <a:schemeClr val="bg1"/>
              </a:solidFill>
              <a:latin typeface="20th Century Font" panose="00000400000000000000" pitchFamily="2" charset="0"/>
            </a:endParaRPr>
          </a:p>
        </p:txBody>
      </p:sp>
      <p:sp>
        <p:nvSpPr>
          <p:cNvPr id="46" name="CaixaDeTexto 45"/>
          <p:cNvSpPr txBox="1"/>
          <p:nvPr/>
        </p:nvSpPr>
        <p:spPr>
          <a:xfrm>
            <a:off x="-9654288" y="3087946"/>
            <a:ext cx="68637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 smtClean="0">
                <a:solidFill>
                  <a:schemeClr val="bg1"/>
                </a:solidFill>
                <a:latin typeface="20th Century Font" panose="00000400000000000000" pitchFamily="2" charset="0"/>
              </a:rPr>
              <a:t>Recomendar</a:t>
            </a:r>
            <a:endParaRPr lang="pt-BR" sz="4000" b="1" dirty="0">
              <a:solidFill>
                <a:schemeClr val="bg1"/>
              </a:solidFill>
              <a:latin typeface="20th Century Font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340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230" y="1600200"/>
            <a:ext cx="7241540" cy="4525963"/>
          </a:xfrm>
        </p:spPr>
      </p:pic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870"/>
          <a:stretch/>
        </p:blipFill>
        <p:spPr>
          <a:xfrm>
            <a:off x="0" y="857250"/>
            <a:ext cx="9144000" cy="2064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77575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1928</TotalTime>
  <Words>89</Words>
  <Application>Microsoft Office PowerPoint</Application>
  <PresentationFormat>Apresentação na tela (4:3)</PresentationFormat>
  <Paragraphs>42</Paragraphs>
  <Slides>3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3</vt:i4>
      </vt:variant>
    </vt:vector>
  </HeadingPairs>
  <TitlesOfParts>
    <vt:vector size="4" baseType="lpstr">
      <vt:lpstr>Tema do Office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Biblioteca Virtual</dc:title>
  <dc:creator>Allêh Silva</dc:creator>
  <cp:lastModifiedBy>Allêh Silva</cp:lastModifiedBy>
  <cp:revision>71</cp:revision>
  <dcterms:created xsi:type="dcterms:W3CDTF">2014-08-10T21:37:07Z</dcterms:created>
  <dcterms:modified xsi:type="dcterms:W3CDTF">2014-11-16T15:21:22Z</dcterms:modified>
</cp:coreProperties>
</file>